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</p:sldIdLst>
  <p:sldSz cy="5143500" cx="9144000"/>
  <p:notesSz cx="6858000" cy="9144000"/>
  <p:embeddedFontLst>
    <p:embeddedFont>
      <p:font typeface="Proxima Nova"/>
      <p:regular r:id="rId101"/>
      <p:bold r:id="rId102"/>
      <p:italic r:id="rId103"/>
      <p:boldItalic r:id="rId104"/>
    </p:embeddedFont>
    <p:embeddedFont>
      <p:font typeface="Roboto Medium"/>
      <p:regular r:id="rId105"/>
      <p:bold r:id="rId106"/>
      <p:italic r:id="rId107"/>
      <p:boldItalic r:id="rId108"/>
    </p:embeddedFont>
    <p:embeddedFont>
      <p:font typeface="Amatic SC"/>
      <p:regular r:id="rId109"/>
      <p:bold r:id="rId110"/>
    </p:embeddedFont>
    <p:embeddedFont>
      <p:font typeface="Fira Sans Condensed ExtraBold"/>
      <p:bold r:id="rId111"/>
      <p:boldItalic r:id="rId112"/>
    </p:embeddedFont>
    <p:embeddedFont>
      <p:font typeface="Fira Sans Condensed"/>
      <p:regular r:id="rId113"/>
      <p:bold r:id="rId114"/>
      <p:italic r:id="rId115"/>
      <p:boldItalic r:id="rId116"/>
    </p:embeddedFont>
    <p:embeddedFont>
      <p:font typeface="Proxima Nova Semibold"/>
      <p:regular r:id="rId117"/>
      <p:bold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0F7E8C-A51B-433D-AC00-C76949CC2601}">
  <a:tblStyle styleId="{800F7E8C-A51B-433D-AC00-C76949CC26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edium-italic.fntdata"/><Relationship Id="rId106" Type="http://schemas.openxmlformats.org/officeDocument/2006/relationships/font" Target="fonts/RobotoMedium-bold.fntdata"/><Relationship Id="rId105" Type="http://schemas.openxmlformats.org/officeDocument/2006/relationships/font" Target="fonts/RobotoMedium-regular.fntdata"/><Relationship Id="rId104" Type="http://schemas.openxmlformats.org/officeDocument/2006/relationships/font" Target="fonts/ProximaNova-boldItalic.fntdata"/><Relationship Id="rId109" Type="http://schemas.openxmlformats.org/officeDocument/2006/relationships/font" Target="fonts/AmaticSC-regular.fntdata"/><Relationship Id="rId108" Type="http://schemas.openxmlformats.org/officeDocument/2006/relationships/font" Target="fonts/RobotoMedium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ProximaNova-italic.fntdata"/><Relationship Id="rId102" Type="http://schemas.openxmlformats.org/officeDocument/2006/relationships/font" Target="fonts/ProximaNova-bold.fntdata"/><Relationship Id="rId101" Type="http://schemas.openxmlformats.org/officeDocument/2006/relationships/font" Target="fonts/ProximaNova-regular.fntdata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ProximaNovaSemibold-bold.fntdata"/><Relationship Id="rId117" Type="http://schemas.openxmlformats.org/officeDocument/2006/relationships/font" Target="fonts/ProximaNovaSemibold-regular.fntdata"/><Relationship Id="rId116" Type="http://schemas.openxmlformats.org/officeDocument/2006/relationships/font" Target="fonts/FiraSansCondensed-boldItalic.fntdata"/><Relationship Id="rId115" Type="http://schemas.openxmlformats.org/officeDocument/2006/relationships/font" Target="fonts/FiraSansCondensed-italic.fntdata"/><Relationship Id="rId119" Type="http://schemas.openxmlformats.org/officeDocument/2006/relationships/font" Target="fonts/ProximaNovaSemibold-boldItalic.fntdata"/><Relationship Id="rId15" Type="http://schemas.openxmlformats.org/officeDocument/2006/relationships/slide" Target="slides/slide9.xml"/><Relationship Id="rId110" Type="http://schemas.openxmlformats.org/officeDocument/2006/relationships/font" Target="fonts/AmaticSC-bold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FiraSansCondensed-bold.fntdata"/><Relationship Id="rId18" Type="http://schemas.openxmlformats.org/officeDocument/2006/relationships/slide" Target="slides/slide12.xml"/><Relationship Id="rId113" Type="http://schemas.openxmlformats.org/officeDocument/2006/relationships/font" Target="fonts/FiraSansCondensed-regular.fntdata"/><Relationship Id="rId112" Type="http://schemas.openxmlformats.org/officeDocument/2006/relationships/font" Target="fonts/FiraSansCondensedExtraBold-boldItalic.fntdata"/><Relationship Id="rId111" Type="http://schemas.openxmlformats.org/officeDocument/2006/relationships/font" Target="fonts/FiraSansCondensedExtraBold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b16d84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b16d84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ceb16d84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ceb16d84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c17a50ff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c17a50ff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16b479f9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16b479f9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d6b24f8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d6b24f8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d6b24f8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d6b24f8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305f9a6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305f9a6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06a01c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06a01c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06a01c5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06a01c5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06a01c5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06a01c5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1c78772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1c78772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eb16d84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eb16d84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ceb16d84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ceb16d84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ceb16d84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ceb16d84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ceb16d84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ceb16d84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ceb16d84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ceb16d84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ceb16d84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ceb16d84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ceb16d84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ceb16d84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16b479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16b479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16b479f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16b479f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16b479f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16b479f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c17a50ff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c17a50ff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16b479f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16b479f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6b479f9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16b479f9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16b47aa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16b47a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16b479f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16b479f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16b479f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16b479f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16b479f9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16b479f9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16b479f9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16b479f9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16b479f9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16b479f9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ceb16d84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ceb16d84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16b479f9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16b479f9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17a50ff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17a50ff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16b479f9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16b479f9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16b479f9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16b479f9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16b479f9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16b479f9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6b479f9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6b479f9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16b47aa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16b47aa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16b479f9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16b479f9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16b47aa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16b47aa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16b47aa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16b47aa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d6b24f8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d6b24f8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ceb16d84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ceb16d84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b16d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b16d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ceb16d84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ceb16d84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eb16d84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eb16d84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1c78772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1c78772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1c78772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1c78772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1c78772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1c78772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06a01c5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06a01c5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71c787723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71c787723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1c787723f_0_16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1c787723f_0_16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787723f_0_17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1c787723f_0_17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1c787723f_0_17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1c787723f_0_17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eb16d8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eb16d8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1c787723f_0_17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1c787723f_0_17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1c787723f_0_17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1c787723f_0_17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1c787723f_0_17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1c787723f_0_17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1c787723f_0_17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1c787723f_0_17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71c787723f_0_17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71c787723f_0_17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71c787723f_0_17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71c787723f_0_17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71c787723f_0_17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71c787723f_0_17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1c787723f_0_17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1c787723f_0_17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71c787723f_0_17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71c787723f_0_17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71c787723f_0_17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71c787723f_0_17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c17a50ff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c17a50ff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71c787723f_0_17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71c787723f_0_17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71c787723f_0_17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71c787723f_0_17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71c787723f_0_18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71c787723f_0_18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71e60a788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71e60a788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71e60a78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71e60a78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1e60a788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1e60a788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71c787723f_0_7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71c787723f_0_7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71c787723f_0_7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71c787723f_0_7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71c787723f_0_7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71c787723f_0_7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71c787723f_0_8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71c787723f_0_8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ceb16d8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ceb16d8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9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0" name="Google Shape;5730;g71c787723f_0_10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1" name="Google Shape;5731;g71c787723f_0_10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9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71c787723f_0_1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1" name="Google Shape;6151;g71c787723f_0_1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0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71c787723f_0_1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71c787723f_0_1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6" name="Shape 6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" name="Google Shape;6727;g71c787723f_0_1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8" name="Google Shape;6728;g71c787723f_0_1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7" name="Shape 7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8" name="Google Shape;7108;g71c787723f_0_15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9" name="Google Shape;7109;g71c787723f_0_15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5" name="Shape 7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6" name="Google Shape;7606;g71c787723f_0_15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7" name="Google Shape;7607;g71c787723f_0_15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9" name="Shape 8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Google Shape;8220;g71c787723f_0_16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1" name="Google Shape;8221;g71c787723f_0_16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2" name="Shape 8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3" name="Google Shape;8773;g71c787723f_0_1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4" name="Google Shape;8774;g71c787723f_0_1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7" name="Shape 9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8" name="Google Shape;9188;g71c787723f_0_12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9" name="Google Shape;9189;g71c787723f_0_12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9" name="Shape 9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0" name="Google Shape;9550;g71c787723f_0_12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1" name="Google Shape;9551;g71c787723f_0_12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eb16d8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eb16d8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0" name="Shape 10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1" name="Google Shape;10061;g71c787723f_0_13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2" name="Google Shape;10062;g71c787723f_0_13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1" name="Shape 10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2" name="Google Shape;10682;g71c787723f_0_14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3" name="Google Shape;10683;g71c787723f_0_14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6" name="Shape 1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7" name="Google Shape;11277;g71c787723f_0_14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8" name="Google Shape;11278;g71c787723f_0_14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8" name="Shape 1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9" name="Google Shape;11599;g71c787723f_0_15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0" name="Google Shape;11600;g71c787723f_0_15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4" name="Shape 1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5" name="Google Shape;11905;g71c787723f_0_15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6" name="Google Shape;11906;g71c787723f_0_15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6775" y="-82000"/>
            <a:ext cx="9474200" cy="5289550"/>
          </a:xfrm>
          <a:custGeom>
            <a:rect b="b" l="l" r="r" t="t"/>
            <a:pathLst>
              <a:path extrusionOk="0" h="211582" w="378968">
                <a:moveTo>
                  <a:pt x="0" y="60960"/>
                </a:moveTo>
                <a:lnTo>
                  <a:pt x="50038" y="0"/>
                </a:lnTo>
                <a:lnTo>
                  <a:pt x="1778" y="114554"/>
                </a:lnTo>
                <a:lnTo>
                  <a:pt x="106172" y="762"/>
                </a:lnTo>
                <a:lnTo>
                  <a:pt x="289560" y="211074"/>
                </a:lnTo>
                <a:lnTo>
                  <a:pt x="374650" y="153924"/>
                </a:lnTo>
                <a:lnTo>
                  <a:pt x="322326" y="211582"/>
                </a:lnTo>
                <a:lnTo>
                  <a:pt x="378968" y="1905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44468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457075"/>
            <a:ext cx="8520600" cy="17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916750" y="3161075"/>
            <a:ext cx="3310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1815650" y="-379800"/>
            <a:ext cx="11252200" cy="4546600"/>
          </a:xfrm>
          <a:custGeom>
            <a:rect b="b" l="l" r="r" t="t"/>
            <a:pathLst>
              <a:path extrusionOk="0" h="181864" w="450088">
                <a:moveTo>
                  <a:pt x="450088" y="181864"/>
                </a:moveTo>
                <a:lnTo>
                  <a:pt x="0" y="151384"/>
                </a:lnTo>
                <a:lnTo>
                  <a:pt x="244856" y="10160"/>
                </a:lnTo>
                <a:lnTo>
                  <a:pt x="448564" y="168656"/>
                </a:lnTo>
                <a:lnTo>
                  <a:pt x="399796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675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2" type="title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3" type="title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26726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5" type="title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6" type="title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>
            <a:off x="46777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8" type="title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9" type="title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4"/>
          <p:cNvSpPr txBox="1"/>
          <p:nvPr>
            <p:ph idx="13" type="subTitle"/>
          </p:nvPr>
        </p:nvSpPr>
        <p:spPr>
          <a:xfrm>
            <a:off x="66828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4"/>
          <p:cNvSpPr txBox="1"/>
          <p:nvPr>
            <p:ph hasCustomPrompt="1" idx="14" type="title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88350" y="-150200"/>
            <a:ext cx="9347200" cy="4417400"/>
          </a:xfrm>
          <a:custGeom>
            <a:rect b="b" l="l" r="r" t="t"/>
            <a:pathLst>
              <a:path extrusionOk="0" h="176696" w="373888">
                <a:moveTo>
                  <a:pt x="0" y="53716"/>
                </a:moveTo>
                <a:lnTo>
                  <a:pt x="155846" y="0"/>
                </a:lnTo>
                <a:lnTo>
                  <a:pt x="0" y="176696"/>
                </a:lnTo>
                <a:lnTo>
                  <a:pt x="373888" y="5301"/>
                </a:lnTo>
                <a:lnTo>
                  <a:pt x="372828" y="153372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1599308" y="16443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1599308" y="2269675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5"/>
          <p:cNvSpPr txBox="1"/>
          <p:nvPr>
            <p:ph idx="2" type="title"/>
          </p:nvPr>
        </p:nvSpPr>
        <p:spPr>
          <a:xfrm>
            <a:off x="5456992" y="16443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15"/>
          <p:cNvSpPr txBox="1"/>
          <p:nvPr>
            <p:ph idx="3" type="subTitle"/>
          </p:nvPr>
        </p:nvSpPr>
        <p:spPr>
          <a:xfrm>
            <a:off x="5456983" y="2269675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5298575" y="2420950"/>
            <a:ext cx="2941800" cy="3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4388675" y="585550"/>
            <a:ext cx="38517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>
            <a:off x="0" y="385825"/>
            <a:ext cx="9537525" cy="3148325"/>
          </a:xfrm>
          <a:custGeom>
            <a:rect b="b" l="l" r="r" t="t"/>
            <a:pathLst>
              <a:path extrusionOk="0" h="125933" w="381501">
                <a:moveTo>
                  <a:pt x="381501" y="66670"/>
                </a:moveTo>
                <a:lnTo>
                  <a:pt x="303719" y="125933"/>
                </a:lnTo>
                <a:lnTo>
                  <a:pt x="14198" y="0"/>
                </a:lnTo>
                <a:lnTo>
                  <a:pt x="0" y="9877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</p:sp>
      <p:sp>
        <p:nvSpPr>
          <p:cNvPr id="89" name="Google Shape;89;p16"/>
          <p:cNvSpPr/>
          <p:nvPr/>
        </p:nvSpPr>
        <p:spPr>
          <a:xfrm>
            <a:off x="-15425" y="-77175"/>
            <a:ext cx="4660725" cy="1743925"/>
          </a:xfrm>
          <a:custGeom>
            <a:rect b="b" l="l" r="r" t="t"/>
            <a:pathLst>
              <a:path extrusionOk="0" h="69757" w="186429">
                <a:moveTo>
                  <a:pt x="0" y="69757"/>
                </a:moveTo>
                <a:lnTo>
                  <a:pt x="18642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hasCustomPrompt="1" type="title"/>
          </p:nvPr>
        </p:nvSpPr>
        <p:spPr>
          <a:xfrm>
            <a:off x="944500" y="3207700"/>
            <a:ext cx="20736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944500" y="3925100"/>
            <a:ext cx="2073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17"/>
          <p:cNvSpPr txBox="1"/>
          <p:nvPr>
            <p:ph hasCustomPrompt="1" idx="2" type="title"/>
          </p:nvPr>
        </p:nvSpPr>
        <p:spPr>
          <a:xfrm>
            <a:off x="3535200" y="3207700"/>
            <a:ext cx="20736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/>
          <p:nvPr>
            <p:ph idx="3" type="subTitle"/>
          </p:nvPr>
        </p:nvSpPr>
        <p:spPr>
          <a:xfrm>
            <a:off x="3535200" y="3925100"/>
            <a:ext cx="2073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17"/>
          <p:cNvSpPr txBox="1"/>
          <p:nvPr>
            <p:ph hasCustomPrompt="1" idx="4" type="title"/>
          </p:nvPr>
        </p:nvSpPr>
        <p:spPr>
          <a:xfrm>
            <a:off x="6125900" y="3207700"/>
            <a:ext cx="20736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5" type="subTitle"/>
          </p:nvPr>
        </p:nvSpPr>
        <p:spPr>
          <a:xfrm>
            <a:off x="6125900" y="3925100"/>
            <a:ext cx="2073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17"/>
          <p:cNvSpPr txBox="1"/>
          <p:nvPr>
            <p:ph idx="6"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677950" y="1390675"/>
            <a:ext cx="28914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5332075" y="-46300"/>
            <a:ext cx="4027975" cy="4220900"/>
          </a:xfrm>
          <a:custGeom>
            <a:rect b="b" l="l" r="r" t="t"/>
            <a:pathLst>
              <a:path extrusionOk="0" h="168836" w="161119">
                <a:moveTo>
                  <a:pt x="0" y="0"/>
                </a:moveTo>
                <a:lnTo>
                  <a:pt x="158033" y="89202"/>
                </a:lnTo>
                <a:lnTo>
                  <a:pt x="140131" y="136118"/>
                </a:lnTo>
                <a:lnTo>
                  <a:pt x="161119" y="168836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</p:sp>
      <p:sp>
        <p:nvSpPr>
          <p:cNvPr id="106" name="Google Shape;106;p19"/>
          <p:cNvSpPr/>
          <p:nvPr/>
        </p:nvSpPr>
        <p:spPr>
          <a:xfrm>
            <a:off x="6875350" y="-100325"/>
            <a:ext cx="2446125" cy="1504725"/>
          </a:xfrm>
          <a:custGeom>
            <a:rect b="b" l="l" r="r" t="t"/>
            <a:pathLst>
              <a:path extrusionOk="0" h="60189" w="97845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1114173" y="1579200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1114173" y="1896372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19"/>
          <p:cNvSpPr txBox="1"/>
          <p:nvPr>
            <p:ph idx="3" type="title"/>
          </p:nvPr>
        </p:nvSpPr>
        <p:spPr>
          <a:xfrm>
            <a:off x="1114173" y="2987377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subTitle"/>
          </p:nvPr>
        </p:nvSpPr>
        <p:spPr>
          <a:xfrm>
            <a:off x="1114173" y="3297799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5" type="title"/>
          </p:nvPr>
        </p:nvSpPr>
        <p:spPr>
          <a:xfrm>
            <a:off x="5844348" y="1579200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19"/>
          <p:cNvSpPr txBox="1"/>
          <p:nvPr>
            <p:ph idx="6" type="subTitle"/>
          </p:nvPr>
        </p:nvSpPr>
        <p:spPr>
          <a:xfrm>
            <a:off x="5844348" y="1896372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19"/>
          <p:cNvSpPr txBox="1"/>
          <p:nvPr>
            <p:ph idx="7" type="title"/>
          </p:nvPr>
        </p:nvSpPr>
        <p:spPr>
          <a:xfrm>
            <a:off x="5844348" y="2987377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19"/>
          <p:cNvSpPr txBox="1"/>
          <p:nvPr>
            <p:ph idx="8" type="subTitle"/>
          </p:nvPr>
        </p:nvSpPr>
        <p:spPr>
          <a:xfrm>
            <a:off x="5844348" y="3297799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0"/>
          <p:cNvSpPr txBox="1"/>
          <p:nvPr>
            <p:ph idx="2" type="title"/>
          </p:nvPr>
        </p:nvSpPr>
        <p:spPr>
          <a:xfrm>
            <a:off x="751460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751460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title"/>
          </p:nvPr>
        </p:nvSpPr>
        <p:spPr>
          <a:xfrm>
            <a:off x="2748387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2748387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0"/>
          <p:cNvSpPr txBox="1"/>
          <p:nvPr>
            <p:ph idx="5" type="title"/>
          </p:nvPr>
        </p:nvSpPr>
        <p:spPr>
          <a:xfrm>
            <a:off x="4745313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4745313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0"/>
          <p:cNvSpPr txBox="1"/>
          <p:nvPr>
            <p:ph idx="7" type="title"/>
          </p:nvPr>
        </p:nvSpPr>
        <p:spPr>
          <a:xfrm>
            <a:off x="6742240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0"/>
          <p:cNvSpPr txBox="1"/>
          <p:nvPr>
            <p:ph idx="8" type="subTitle"/>
          </p:nvPr>
        </p:nvSpPr>
        <p:spPr>
          <a:xfrm>
            <a:off x="6742240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92025" y="-75375"/>
            <a:ext cx="9846125" cy="5262200"/>
          </a:xfrm>
          <a:custGeom>
            <a:rect b="b" l="l" r="r" t="t"/>
            <a:pathLst>
              <a:path extrusionOk="0" h="210488" w="393845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SECTION_TITLE_AND_DESCRIPTION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6875350" y="-100325"/>
            <a:ext cx="2446125" cy="1504725"/>
          </a:xfrm>
          <a:custGeom>
            <a:rect b="b" l="l" r="r" t="t"/>
            <a:pathLst>
              <a:path extrusionOk="0" h="60189" w="97845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ONE_COLUMN_TEX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4610400" y="-392500"/>
            <a:ext cx="5156200" cy="3949700"/>
          </a:xfrm>
          <a:custGeom>
            <a:rect b="b" l="l" r="r" t="t"/>
            <a:pathLst>
              <a:path extrusionOk="0" h="157988" w="206248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3"/>
          <p:cNvSpPr txBox="1"/>
          <p:nvPr>
            <p:ph idx="2" type="title"/>
          </p:nvPr>
        </p:nvSpPr>
        <p:spPr>
          <a:xfrm>
            <a:off x="1225013" y="2105975"/>
            <a:ext cx="1774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1225013" y="2507375"/>
            <a:ext cx="17745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3"/>
          <p:cNvSpPr txBox="1"/>
          <p:nvPr>
            <p:ph idx="3" type="title"/>
          </p:nvPr>
        </p:nvSpPr>
        <p:spPr>
          <a:xfrm>
            <a:off x="3684751" y="2105975"/>
            <a:ext cx="1774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23"/>
          <p:cNvSpPr txBox="1"/>
          <p:nvPr>
            <p:ph idx="4" type="subTitle"/>
          </p:nvPr>
        </p:nvSpPr>
        <p:spPr>
          <a:xfrm>
            <a:off x="3684751" y="2507375"/>
            <a:ext cx="17745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23"/>
          <p:cNvSpPr txBox="1"/>
          <p:nvPr>
            <p:ph idx="5" type="title"/>
          </p:nvPr>
        </p:nvSpPr>
        <p:spPr>
          <a:xfrm>
            <a:off x="6144489" y="2105975"/>
            <a:ext cx="1774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23"/>
          <p:cNvSpPr txBox="1"/>
          <p:nvPr>
            <p:ph idx="6" type="subTitle"/>
          </p:nvPr>
        </p:nvSpPr>
        <p:spPr>
          <a:xfrm>
            <a:off x="6144489" y="2507375"/>
            <a:ext cx="17745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>
            <a:off x="7469525" y="-157700"/>
            <a:ext cx="1867375" cy="5393800"/>
          </a:xfrm>
          <a:custGeom>
            <a:rect b="b" l="l" r="r" t="t"/>
            <a:pathLst>
              <a:path extrusionOk="0" h="215752" w="74695">
                <a:moveTo>
                  <a:pt x="0" y="0"/>
                </a:moveTo>
                <a:lnTo>
                  <a:pt x="74695" y="61114"/>
                </a:lnTo>
                <a:lnTo>
                  <a:pt x="309" y="215752"/>
                </a:lnTo>
                <a:lnTo>
                  <a:pt x="72226" y="181799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4"/>
          <p:cNvSpPr txBox="1"/>
          <p:nvPr>
            <p:ph idx="2" type="title"/>
          </p:nvPr>
        </p:nvSpPr>
        <p:spPr>
          <a:xfrm>
            <a:off x="928625" y="156705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928625" y="188422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0" name="Google Shape;150;p24"/>
          <p:cNvSpPr txBox="1"/>
          <p:nvPr>
            <p:ph idx="3" type="title"/>
          </p:nvPr>
        </p:nvSpPr>
        <p:spPr>
          <a:xfrm>
            <a:off x="3560850" y="156705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24"/>
          <p:cNvSpPr txBox="1"/>
          <p:nvPr>
            <p:ph idx="4" type="subTitle"/>
          </p:nvPr>
        </p:nvSpPr>
        <p:spPr>
          <a:xfrm>
            <a:off x="3560850" y="188422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24"/>
          <p:cNvSpPr txBox="1"/>
          <p:nvPr>
            <p:ph idx="5" type="title"/>
          </p:nvPr>
        </p:nvSpPr>
        <p:spPr>
          <a:xfrm>
            <a:off x="6193075" y="156705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3" name="Google Shape;153;p24"/>
          <p:cNvSpPr txBox="1"/>
          <p:nvPr>
            <p:ph idx="6" type="subTitle"/>
          </p:nvPr>
        </p:nvSpPr>
        <p:spPr>
          <a:xfrm>
            <a:off x="6193075" y="188422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4" name="Google Shape;154;p24"/>
          <p:cNvSpPr txBox="1"/>
          <p:nvPr>
            <p:ph idx="7" type="title"/>
          </p:nvPr>
        </p:nvSpPr>
        <p:spPr>
          <a:xfrm>
            <a:off x="928625" y="30976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5" name="Google Shape;155;p24"/>
          <p:cNvSpPr txBox="1"/>
          <p:nvPr>
            <p:ph idx="8" type="subTitle"/>
          </p:nvPr>
        </p:nvSpPr>
        <p:spPr>
          <a:xfrm>
            <a:off x="928625" y="34148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24"/>
          <p:cNvSpPr txBox="1"/>
          <p:nvPr>
            <p:ph idx="9" type="title"/>
          </p:nvPr>
        </p:nvSpPr>
        <p:spPr>
          <a:xfrm>
            <a:off x="3560850" y="30976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24"/>
          <p:cNvSpPr txBox="1"/>
          <p:nvPr>
            <p:ph idx="13" type="subTitle"/>
          </p:nvPr>
        </p:nvSpPr>
        <p:spPr>
          <a:xfrm>
            <a:off x="3560850" y="34148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24"/>
          <p:cNvSpPr txBox="1"/>
          <p:nvPr>
            <p:ph idx="14" type="title"/>
          </p:nvPr>
        </p:nvSpPr>
        <p:spPr>
          <a:xfrm>
            <a:off x="6193075" y="30976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" name="Google Shape;159;p24"/>
          <p:cNvSpPr txBox="1"/>
          <p:nvPr>
            <p:ph idx="15" type="subTitle"/>
          </p:nvPr>
        </p:nvSpPr>
        <p:spPr>
          <a:xfrm>
            <a:off x="6193075" y="34148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" name="Google Shape;160;p24"/>
          <p:cNvSpPr/>
          <p:nvPr/>
        </p:nvSpPr>
        <p:spPr>
          <a:xfrm>
            <a:off x="0" y="360975"/>
            <a:ext cx="9406350" cy="4421550"/>
          </a:xfrm>
          <a:custGeom>
            <a:rect b="b" l="l" r="r" t="t"/>
            <a:pathLst>
              <a:path extrusionOk="0" h="176862" w="376254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5"/>
          <p:cNvSpPr txBox="1"/>
          <p:nvPr>
            <p:ph idx="2" type="title"/>
          </p:nvPr>
        </p:nvSpPr>
        <p:spPr>
          <a:xfrm>
            <a:off x="1822014" y="3487325"/>
            <a:ext cx="2087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609913" y="2344025"/>
            <a:ext cx="25119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5"/>
          <p:cNvSpPr txBox="1"/>
          <p:nvPr>
            <p:ph idx="3" type="title"/>
          </p:nvPr>
        </p:nvSpPr>
        <p:spPr>
          <a:xfrm>
            <a:off x="5234289" y="3487325"/>
            <a:ext cx="2087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" name="Google Shape;167;p25"/>
          <p:cNvSpPr txBox="1"/>
          <p:nvPr>
            <p:ph idx="4" type="subTitle"/>
          </p:nvPr>
        </p:nvSpPr>
        <p:spPr>
          <a:xfrm>
            <a:off x="5022188" y="2344025"/>
            <a:ext cx="25119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>
            <a:off x="-22850" y="972725"/>
            <a:ext cx="9406350" cy="4398375"/>
          </a:xfrm>
          <a:custGeom>
            <a:rect b="b" l="l" r="r" t="t"/>
            <a:pathLst>
              <a:path extrusionOk="0" h="175935" w="376254">
                <a:moveTo>
                  <a:pt x="0" y="0"/>
                </a:moveTo>
                <a:lnTo>
                  <a:pt x="103092" y="170379"/>
                </a:lnTo>
                <a:lnTo>
                  <a:pt x="376254" y="108031"/>
                </a:lnTo>
                <a:lnTo>
                  <a:pt x="320696" y="17593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SECTION_TITLE_AND_DESCRIPTION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6"/>
          <p:cNvSpPr/>
          <p:nvPr/>
        </p:nvSpPr>
        <p:spPr>
          <a:xfrm>
            <a:off x="4390950" y="3256800"/>
            <a:ext cx="5116025" cy="2006275"/>
          </a:xfrm>
          <a:custGeom>
            <a:rect b="b" l="l" r="r" t="t"/>
            <a:pathLst>
              <a:path extrusionOk="0" h="80251" w="204641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SECTION_TITLE_AND_DESCRIPTION_1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6875350" y="-100325"/>
            <a:ext cx="2446125" cy="1504725"/>
          </a:xfrm>
          <a:custGeom>
            <a:rect b="b" l="l" r="r" t="t"/>
            <a:pathLst>
              <a:path extrusionOk="0" h="60189" w="97845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5820375" y="1664100"/>
            <a:ext cx="244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5820375" y="2498100"/>
            <a:ext cx="24462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8"/>
          <p:cNvSpPr/>
          <p:nvPr/>
        </p:nvSpPr>
        <p:spPr>
          <a:xfrm>
            <a:off x="2536100" y="2685825"/>
            <a:ext cx="7118750" cy="2522875"/>
          </a:xfrm>
          <a:custGeom>
            <a:rect b="b" l="l" r="r" t="t"/>
            <a:pathLst>
              <a:path extrusionOk="0" h="100915" w="284750">
                <a:moveTo>
                  <a:pt x="230251" y="100132"/>
                </a:moveTo>
                <a:lnTo>
                  <a:pt x="271191" y="58671"/>
                </a:lnTo>
                <a:lnTo>
                  <a:pt x="0" y="100915"/>
                </a:lnTo>
                <a:lnTo>
                  <a:pt x="284750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</p:sp>
      <p:sp>
        <p:nvSpPr>
          <p:cNvPr id="183" name="Google Shape;183;p28"/>
          <p:cNvSpPr txBox="1"/>
          <p:nvPr/>
        </p:nvSpPr>
        <p:spPr>
          <a:xfrm>
            <a:off x="677950" y="3200550"/>
            <a:ext cx="32088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43642" y="1533475"/>
            <a:ext cx="35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3272750" y="-97150"/>
            <a:ext cx="6140900" cy="2477225"/>
          </a:xfrm>
          <a:custGeom>
            <a:rect b="b" l="l" r="r" t="t"/>
            <a:pathLst>
              <a:path extrusionOk="0" h="99089" w="245636">
                <a:moveTo>
                  <a:pt x="244332" y="34681"/>
                </a:moveTo>
                <a:lnTo>
                  <a:pt x="161411" y="261"/>
                </a:lnTo>
                <a:lnTo>
                  <a:pt x="245636" y="99089"/>
                </a:lnTo>
                <a:lnTo>
                  <a:pt x="3390" y="261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43650" y="1533475"/>
            <a:ext cx="34635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686909" y="1533475"/>
            <a:ext cx="34635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-231500" y="3179175"/>
            <a:ext cx="1203775" cy="2068025"/>
          </a:xfrm>
          <a:custGeom>
            <a:rect b="b" l="l" r="r" t="t"/>
            <a:pathLst>
              <a:path extrusionOk="0" h="82721" w="48151">
                <a:moveTo>
                  <a:pt x="0" y="32409"/>
                </a:moveTo>
                <a:lnTo>
                  <a:pt x="37348" y="82721"/>
                </a:lnTo>
                <a:lnTo>
                  <a:pt x="48151" y="82103"/>
                </a:lnTo>
                <a:lnTo>
                  <a:pt x="617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</p:sp>
      <p:sp>
        <p:nvSpPr>
          <p:cNvPr id="32" name="Google Shape;32;p6"/>
          <p:cNvSpPr/>
          <p:nvPr/>
        </p:nvSpPr>
        <p:spPr>
          <a:xfrm>
            <a:off x="7284325" y="-92600"/>
            <a:ext cx="1913700" cy="1134325"/>
          </a:xfrm>
          <a:custGeom>
            <a:rect b="b" l="l" r="r" t="t"/>
            <a:pathLst>
              <a:path extrusionOk="0" h="45373" w="76548">
                <a:moveTo>
                  <a:pt x="0" y="0"/>
                </a:moveTo>
                <a:lnTo>
                  <a:pt x="76548" y="45373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027150" y="1328025"/>
            <a:ext cx="308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2704950" y="2148525"/>
            <a:ext cx="37341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4610400" y="-392500"/>
            <a:ext cx="5156200" cy="3949700"/>
          </a:xfrm>
          <a:custGeom>
            <a:rect b="b" l="l" r="r" t="t"/>
            <a:pathLst>
              <a:path extrusionOk="0" h="157988" w="206248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801575" y="-38575"/>
            <a:ext cx="4884671" cy="5239475"/>
          </a:xfrm>
          <a:custGeom>
            <a:rect b="b" l="l" r="r" t="t"/>
            <a:pathLst>
              <a:path extrusionOk="0" h="209579" w="182417">
                <a:moveTo>
                  <a:pt x="0" y="0"/>
                </a:moveTo>
                <a:lnTo>
                  <a:pt x="117908" y="209579"/>
                </a:lnTo>
                <a:lnTo>
                  <a:pt x="182417" y="209579"/>
                </a:lnTo>
                <a:lnTo>
                  <a:pt x="182417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185475" y="714750"/>
            <a:ext cx="22470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4640350" y="2229350"/>
            <a:ext cx="3229500" cy="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640350" y="2628605"/>
            <a:ext cx="3837000" cy="22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0"/>
          <p:cNvSpPr/>
          <p:nvPr/>
        </p:nvSpPr>
        <p:spPr>
          <a:xfrm>
            <a:off x="6420100" y="-242575"/>
            <a:ext cx="2959250" cy="2662175"/>
          </a:xfrm>
          <a:custGeom>
            <a:rect b="b" l="l" r="r" t="t"/>
            <a:pathLst>
              <a:path extrusionOk="0" h="106487" w="118370">
                <a:moveTo>
                  <a:pt x="59571" y="4938"/>
                </a:moveTo>
                <a:lnTo>
                  <a:pt x="118370" y="63737"/>
                </a:lnTo>
                <a:lnTo>
                  <a:pt x="0" y="0"/>
                </a:lnTo>
                <a:lnTo>
                  <a:pt x="118216" y="106487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Char char="●"/>
              <a:defRPr sz="18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python.org/3/library/abc.html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wlab-pro/afezeria/blob/master/models/legacy/unet3d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google.com/spreadsheets/d/1eqX9F8z3-7lLe6hnzL5U5x5Wakepx_QG50JNoQcUnA8/copy" TargetMode="External"/><Relationship Id="rId4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jpg"/><Relationship Id="rId4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docs.google.com/spreadsheets/d/1eqX9F8z3-7lLe6hnzL5U5x5Wakepx_QG50JNoQcUnA8/copy" TargetMode="External"/><Relationship Id="rId4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freepik.com/free-photo/close-up-female-doctor-blue-uniform-examining-x-ray_444144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doctor-examining-ecg-medical-report-with-patient-touching-x-ray-table_444933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elevated-view-two-syringes-white-surface_347902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edical-treatment-with-pills_4505987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close-up-doctor-with-stethoscope-around-her-neck-isolated-white-backdrop_442681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male-s-doctor-wearing-blue-surgical-gloves-against-white-backdrop_4426830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vertebral-column_4160930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rear-view-male-doctor-examining-chest-x-ray_3465200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hand-holding-chest-x-ray_3465233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cardiogram-thermometer-scissors-bandage-pills-white-background_3442667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idsection-view-doctor-hand-using-laptop_345348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doctor-s-hand-with-cup-tea-pen-mri-scan-human-brain_345339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overhead-view-stethoscope-digital-tablet-syringe-isolated-white-background_3442512.htm/?utm_source=slidesgo_template&amp;utm_medium=referral-link&amp;utm_campaign=sg_resources&amp;utm_content=freepik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freepik.com/free-photo/medical-team-posing-with-copy-space_1210106.htm" TargetMode="External"/><Relationship Id="rId4" Type="http://schemas.openxmlformats.org/officeDocument/2006/relationships/hyperlink" Target="https://www.freepik.com/free-photo/medical-team-posing-with-copy-space_121010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edical-equipment_438188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doctor-analyzing-with-microscope_4507472.htm" TargetMode="External"/><Relationship Id="rId6" Type="http://schemas.openxmlformats.org/officeDocument/2006/relationships/hyperlink" Target="https://www.freepik.com/free-photo/doctor-analyzing-with-microscope_450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scientist-making-test-laboratory_1092841.htm" TargetMode="External"/><Relationship Id="rId8" Type="http://schemas.openxmlformats.org/officeDocument/2006/relationships/hyperlink" Target="https://www.freepik.com/free-photo/scientist-making-test-laboratory_1092841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irl-using-computer-college_1363461.htm/?utm_source=slidesgo_template&amp;utm_medium=referral-link&amp;utm_campaign=sg_resources&amp;utm_content=freepik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73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fonts.google.com/specimen/Fira+Sans+Condensed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ctrTitle"/>
          </p:nvPr>
        </p:nvSpPr>
        <p:spPr>
          <a:xfrm>
            <a:off x="311700" y="2103326"/>
            <a:ext cx="8520600" cy="6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Design</a:t>
            </a: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5014350" y="4124825"/>
            <a:ext cx="2755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Weidao Lee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Science Degree Program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 Taiwan University and Sinica</a:t>
            </a:r>
            <a:endParaRPr b="1" sz="12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450" y="4291775"/>
            <a:ext cx="415200" cy="4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200" y="4289825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Separation of Concern: Unit Test</a:t>
            </a:r>
            <a:endParaRPr/>
          </a:p>
        </p:txBody>
      </p:sp>
      <p:sp>
        <p:nvSpPr>
          <p:cNvPr id="264" name="Google Shape;26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50" y="1361950"/>
            <a:ext cx="2590801" cy="27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09975" y="1285750"/>
            <a:ext cx="2590801" cy="271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Aspects of Requirement</a:t>
            </a:r>
            <a:endParaRPr/>
          </a:p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38" y="1124975"/>
            <a:ext cx="7528127" cy="38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952300" y="2191925"/>
            <a:ext cx="483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 of Class and Object</a:t>
            </a:r>
            <a:endParaRPr/>
          </a:p>
        </p:txBody>
      </p:sp>
      <p:sp>
        <p:nvSpPr>
          <p:cNvPr id="279" name="Google Shape;279;p42"/>
          <p:cNvSpPr txBox="1"/>
          <p:nvPr>
            <p:ph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0" name="Google Shape;28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42"/>
          <p:cNvSpPr txBox="1"/>
          <p:nvPr>
            <p:ph idx="1" type="subTitle"/>
          </p:nvPr>
        </p:nvSpPr>
        <p:spPr>
          <a:xfrm>
            <a:off x="952300" y="3271575"/>
            <a:ext cx="36984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attribute and static attribute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method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class is a definition of the behavior of an object, and contains a complete description of the following: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The data elements (variables) the object contains.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The operations the object can do.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The way these variables and operations can be accessed.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Objects are instances of classes.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Creating instances of a class is called instantiation.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73" y="3598625"/>
            <a:ext cx="2533651" cy="14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 object technology, an attribute that contains the same value for each object (all instances of the class).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95" name="Google Shape;295;p4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Attribute and Static Attribute</a:t>
            </a:r>
            <a:endParaRPr/>
          </a:p>
        </p:txBody>
      </p: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Inherit a dataframe from Pandas and name it MyDataFrame, which has and additional operation “identity_mapping” return </a:t>
            </a:r>
            <a:r>
              <a:rPr lang="en" sz="1600">
                <a:solidFill>
                  <a:schemeClr val="dk1"/>
                </a:solidFill>
              </a:rPr>
              <a:t>the object itself.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One or two pages report for </a:t>
            </a:r>
            <a:r>
              <a:rPr b="1" lang="en" sz="1600">
                <a:solidFill>
                  <a:schemeClr val="dk1"/>
                </a:solidFill>
              </a:rPr>
              <a:t>@staticmethod v.s @classmethod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@property</a:t>
            </a:r>
            <a:r>
              <a:rPr lang="en" sz="1600">
                <a:solidFill>
                  <a:schemeClr val="dk1"/>
                </a:solidFill>
              </a:rPr>
              <a:t>. The content can cover how, when and why to use them.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Preview 4 major features of OOP.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02" name="Google Shape;302;p4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Assignment: Basic Class Concept</a:t>
            </a:r>
            <a:endParaRPr/>
          </a:p>
        </p:txBody>
      </p:sp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952300" y="2191925"/>
            <a:ext cx="44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 of OOP</a:t>
            </a:r>
            <a:endParaRPr/>
          </a:p>
        </p:txBody>
      </p:sp>
      <p:sp>
        <p:nvSpPr>
          <p:cNvPr id="309" name="Google Shape;309;p46"/>
          <p:cNvSpPr txBox="1"/>
          <p:nvPr>
            <p:ph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0" name="Google Shape;31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6"/>
          <p:cNvSpPr txBox="1"/>
          <p:nvPr>
            <p:ph idx="1" type="subTitle"/>
          </p:nvPr>
        </p:nvSpPr>
        <p:spPr>
          <a:xfrm>
            <a:off x="952300" y="2992975"/>
            <a:ext cx="26160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Polymorphism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Inheirentance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952300" y="2191925"/>
            <a:ext cx="44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provides an </a:t>
            </a:r>
            <a:r>
              <a:rPr b="1" lang="en" sz="1600">
                <a:solidFill>
                  <a:srgbClr val="000000"/>
                </a:solidFill>
              </a:rPr>
              <a:t>abstraction layer</a:t>
            </a:r>
            <a:r>
              <a:rPr lang="en" sz="1600">
                <a:solidFill>
                  <a:srgbClr val="000000"/>
                </a:solidFill>
              </a:rPr>
              <a:t> that </a:t>
            </a:r>
            <a:r>
              <a:rPr b="1" lang="en" sz="1600">
                <a:solidFill>
                  <a:srgbClr val="000000"/>
                </a:solidFill>
              </a:rPr>
              <a:t>hides the implementation details</a:t>
            </a:r>
            <a:r>
              <a:rPr lang="en" sz="1600">
                <a:solidFill>
                  <a:srgbClr val="000000"/>
                </a:solidFill>
              </a:rPr>
              <a:t> of a process, behavior, or an operation.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different abstraction levels, we choose to use different layers for abstraction, such as function, class, 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 class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serves 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Law of Demeter” —  The Least Knowledge Principle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23" name="Google Shape;323;p4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Definition: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Each unit should have only limited knowledge about other units: only units “closely” related to the current unit. Or: Each unit should only talk to its friends; Don’t talk to strangers.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 </a:t>
            </a:r>
            <a:r>
              <a:rPr lang="en">
                <a:solidFill>
                  <a:schemeClr val="dk1"/>
                </a:solidFill>
              </a:rPr>
              <a:t>Principle: </a:t>
            </a:r>
            <a:r>
              <a:rPr lang="en"/>
              <a:t>The Least Knowledge Principle</a:t>
            </a:r>
            <a:endParaRPr/>
          </a:p>
        </p:txBody>
      </p:sp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Design Concept</a:t>
            </a:r>
            <a:endParaRPr/>
          </a:p>
        </p:txBody>
      </p:sp>
      <p:sp>
        <p:nvSpPr>
          <p:cNvPr id="204" name="Google Shape;204;p32"/>
          <p:cNvSpPr txBox="1"/>
          <p:nvPr>
            <p:ph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952300" y="2992975"/>
            <a:ext cx="257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designing</a:t>
            </a:r>
            <a:endParaRPr/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</a:t>
            </a:r>
            <a:r>
              <a:rPr lang="en"/>
              <a:t> v.s Concrete Class</a:t>
            </a:r>
            <a:endParaRPr/>
          </a:p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275"/>
            <a:ext cx="8839203" cy="281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 instance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Abstract class is not allowed to be instantiated, they can only be inherited.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Provide </a:t>
            </a:r>
            <a:r>
              <a:rPr b="1" lang="en" sz="1600">
                <a:solidFill>
                  <a:schemeClr val="dk1"/>
                </a:solidFill>
              </a:rPr>
              <a:t>abstract methods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concrete method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Abstract class can incorporate attributes and methods. The method can either have code implementation or not. Methods that do not include code implementation are called abstract methods.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The </a:t>
            </a:r>
            <a:r>
              <a:rPr b="1" lang="en" sz="1600">
                <a:solidFill>
                  <a:schemeClr val="dk1"/>
                </a:solidFill>
              </a:rPr>
              <a:t>concrete subclass</a:t>
            </a:r>
            <a:r>
              <a:rPr lang="en" sz="1600">
                <a:solidFill>
                  <a:schemeClr val="dk1"/>
                </a:solidFill>
              </a:rPr>
              <a:t> of an abstract class </a:t>
            </a:r>
            <a:r>
              <a:rPr b="1" lang="en" sz="1600">
                <a:solidFill>
                  <a:schemeClr val="dk1"/>
                </a:solidFill>
              </a:rPr>
              <a:t>must implement</a:t>
            </a:r>
            <a:r>
              <a:rPr lang="en" sz="1600">
                <a:solidFill>
                  <a:schemeClr val="dk1"/>
                </a:solidFill>
              </a:rPr>
              <a:t> all the abstract methods in the abstract class.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Python example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4" name="Google Shape;344;p5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</a:t>
            </a:r>
            <a:endParaRPr/>
          </a:p>
        </p:txBody>
      </p:sp>
      <p:sp>
        <p:nvSpPr>
          <p:cNvPr id="345" name="Google Shape;34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849" y="3617500"/>
            <a:ext cx="2576525" cy="14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 v.s Concrete Class</a:t>
            </a:r>
            <a:endParaRPr/>
          </a:p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3" name="Google Shape;353;p52"/>
          <p:cNvGraphicFramePr/>
          <p:nvPr/>
        </p:nvGraphicFramePr>
        <p:xfrm>
          <a:off x="834625" y="9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2005825"/>
                <a:gridCol w="2541550"/>
                <a:gridCol w="2691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Abstract Class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Concrete Class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Supported Methods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Abstract class can have both an abstract as well as concrete methods.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 concrete class can only have concrete methods. Even a single abstract method makes the class abstract.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Instantiation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Abstract class can not be instantiated.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Concrete class can be instantiated.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Abstract method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Abstract class may or may not have abstract methods.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Concrete class can not have an abstract method.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Final</a:t>
                      </a:r>
                      <a:endParaRPr sz="1600">
                        <a:solidFill>
                          <a:schemeClr val="dk1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Abstract class can not be declared as a final class.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Concrete class can be declared final.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359" name="Google Shape;35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general, interfaces cannot contain attributes (that is, member variables).</a:t>
            </a:r>
            <a:b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general, interfaces can only declare methods, and methods cannot contain code implementations.</a:t>
            </a:r>
            <a:b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class implements an interface, it must implement all the methods declared in the interface.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338" y="3375419"/>
            <a:ext cx="2167325" cy="14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367" name="Google Shape;36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13" y="1050000"/>
            <a:ext cx="7526176" cy="387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 v.s </a:t>
            </a:r>
            <a:r>
              <a:rPr lang="en"/>
              <a:t>Interface</a:t>
            </a:r>
            <a:endParaRPr/>
          </a:p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488" y="1049975"/>
            <a:ext cx="2339018" cy="38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 v.s Interface</a:t>
            </a:r>
            <a:endParaRPr/>
          </a:p>
        </p:txBody>
      </p:sp>
      <p:sp>
        <p:nvSpPr>
          <p:cNvPr id="381" name="Google Shape;38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650" y="1114300"/>
            <a:ext cx="5888707" cy="38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952300" y="2191925"/>
            <a:ext cx="44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sp>
        <p:nvSpPr>
          <p:cNvPr id="388" name="Google Shape;38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refers to a mechanism of </a:t>
            </a:r>
            <a:r>
              <a:rPr b="1" lang="en" sz="1600">
                <a:solidFill>
                  <a:schemeClr val="dk1"/>
                </a:solidFill>
              </a:rPr>
              <a:t>restricting the direct access to some components of an object</a:t>
            </a:r>
            <a:r>
              <a:rPr lang="en" sz="1600">
                <a:solidFill>
                  <a:schemeClr val="dk1"/>
                </a:solidFill>
              </a:rPr>
              <a:t>, such that users cannot access state values for the variables of a particular object.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refers to a mechanism of  </a:t>
            </a:r>
            <a:r>
              <a:rPr b="1" lang="en" sz="1600">
                <a:solidFill>
                  <a:schemeClr val="dk1"/>
                </a:solidFill>
              </a:rPr>
              <a:t>making your attributes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inaccessible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from the outside</a:t>
            </a:r>
            <a:r>
              <a:rPr lang="en" sz="1600">
                <a:solidFill>
                  <a:schemeClr val="dk1"/>
                </a:solidFill>
              </a:rPr>
              <a:t> or by providing getter and/or setter methods for attributes that shall be readable or updatable by other classes.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serves “</a:t>
            </a:r>
            <a:r>
              <a:rPr b="1" lang="en" sz="1600">
                <a:solidFill>
                  <a:schemeClr val="dk1"/>
                </a:solidFill>
              </a:rPr>
              <a:t>The Law of Demeter</a:t>
            </a:r>
            <a:r>
              <a:rPr lang="en" sz="1600">
                <a:solidFill>
                  <a:schemeClr val="dk1"/>
                </a:solidFill>
              </a:rPr>
              <a:t>” —  </a:t>
            </a:r>
            <a:r>
              <a:rPr b="1" lang="en" sz="1600">
                <a:solidFill>
                  <a:schemeClr val="dk1"/>
                </a:solidFill>
              </a:rPr>
              <a:t>The Least Knowledge Principle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serves “</a:t>
            </a:r>
            <a:r>
              <a:rPr b="1" lang="en" sz="1600">
                <a:solidFill>
                  <a:schemeClr val="dk1"/>
                </a:solidFill>
              </a:rPr>
              <a:t>Interface Segregation Principle</a:t>
            </a:r>
            <a:r>
              <a:rPr lang="en" sz="1600">
                <a:solidFill>
                  <a:schemeClr val="dk1"/>
                </a:solidFill>
              </a:rPr>
              <a:t>”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4" name="Google Shape;394;p5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sp>
        <p:nvSpPr>
          <p:cNvPr id="395" name="Google Shape;39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Definition: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ISP </a:t>
            </a:r>
            <a:r>
              <a:rPr lang="en" sz="1600">
                <a:solidFill>
                  <a:schemeClr val="dk1"/>
                </a:solidFill>
              </a:rPr>
              <a:t>states that no client should be forced to depend on methods it does not use.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1" name="Google Shape;401;p5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 Principle: Interface </a:t>
            </a:r>
            <a:r>
              <a:rPr lang="en"/>
              <a:t>Segregation Principle</a:t>
            </a:r>
            <a:endParaRPr/>
          </a:p>
        </p:txBody>
      </p:sp>
      <p:sp>
        <p:nvSpPr>
          <p:cNvPr id="402" name="Google Shape;40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Aspects of Requirement</a:t>
            </a:r>
            <a:endParaRPr/>
          </a:p>
        </p:txBody>
      </p:sp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38" y="1124975"/>
            <a:ext cx="7528127" cy="38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private: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can only be accessed within the same class. Subclasses or any other classes within the same or a different package can’t access this attribute or method.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protected: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can be accessed within your class, by all classes within the same package, and by all subclasses within the same or other packages.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public: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the least restrictive access modifier. 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example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8" name="Google Shape;408;p6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sp>
        <p:nvSpPr>
          <p:cNvPr id="409" name="Google Shape;40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UNL: </a:t>
            </a:r>
            <a:r>
              <a:rPr lang="en"/>
              <a:t>Encapsulation</a:t>
            </a:r>
            <a:endParaRPr/>
          </a:p>
        </p:txBody>
      </p:sp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313" y="961875"/>
            <a:ext cx="3217366" cy="38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Two refactoring principle: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Abstract common behavior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Encapsulate what varies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2" name="Google Shape;422;p62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v.s Encapsulation</a:t>
            </a:r>
            <a:endParaRPr/>
          </a:p>
        </p:txBody>
      </p:sp>
      <p:sp>
        <p:nvSpPr>
          <p:cNvPr id="423" name="Google Shape;42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952300" y="2191925"/>
            <a:ext cx="44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429" name="Google Shape;42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Polymorphism is taken from the Greek words Poly (many) and morphism (forms). 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Polymorphism is the provision of </a:t>
            </a:r>
            <a:r>
              <a:rPr b="1" lang="en" sz="1600">
                <a:solidFill>
                  <a:schemeClr val="dk1"/>
                </a:solidFill>
              </a:rPr>
              <a:t>a single interface to entities of different types</a:t>
            </a:r>
            <a:r>
              <a:rPr lang="en" sz="1600">
                <a:solidFill>
                  <a:schemeClr val="dk1"/>
                </a:solidFill>
              </a:rPr>
              <a:t> or </a:t>
            </a:r>
            <a:r>
              <a:rPr b="1" lang="en" sz="1600">
                <a:solidFill>
                  <a:schemeClr val="dk1"/>
                </a:solidFill>
              </a:rPr>
              <a:t>the use of a single symbol to represent multiple different types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5" name="Google Shape;435;p6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436" name="Google Shape;43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442" name="Google Shape;44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63" y="1065725"/>
            <a:ext cx="5248272" cy="30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952300" y="2191925"/>
            <a:ext cx="44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449" name="Google Shape;44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sharing of attributes and operations among classes based on a hierarchical relationship.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Each subclass inherits all of the properties of its superclass and adds its own unique properties (called extension through override.)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Facilitate reusability.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Review Python multi-inheritance mechanism.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55" name="Google Shape;455;p67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456" name="Google Shape;45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</a:t>
            </a:r>
            <a:endParaRPr/>
          </a:p>
        </p:txBody>
      </p:sp>
      <p:sp>
        <p:nvSpPr>
          <p:cNvPr id="462" name="Google Shape;462;p68"/>
          <p:cNvSpPr txBox="1"/>
          <p:nvPr>
            <p:ph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3" name="Google Shape;46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Dependency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Association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Aggregation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Composition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Generalization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9" name="Google Shape;469;p6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</a:t>
            </a:r>
            <a:endParaRPr/>
          </a:p>
        </p:txBody>
      </p:sp>
      <p:sp>
        <p:nvSpPr>
          <p:cNvPr id="470" name="Google Shape;47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In a </a:t>
            </a:r>
            <a:r>
              <a:rPr b="1" i="1" lang="en" sz="1800">
                <a:solidFill>
                  <a:srgbClr val="000000"/>
                </a:solidFill>
              </a:rPr>
              <a:t>software</a:t>
            </a:r>
            <a:r>
              <a:rPr lang="en" sz="1800">
                <a:solidFill>
                  <a:srgbClr val="000000"/>
                </a:solidFill>
              </a:rPr>
              <a:t>, we have different levels of perspective: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Model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APIs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Implementation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19" name="Google Shape;219;p3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 and Separation of Concern</a:t>
            </a:r>
            <a:endParaRPr/>
          </a:p>
        </p:txBody>
      </p:sp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1" name="Google Shape;221;p34"/>
          <p:cNvGraphicFramePr/>
          <p:nvPr/>
        </p:nvGraphicFramePr>
        <p:xfrm>
          <a:off x="576175" y="278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1503425"/>
                <a:gridCol w="2016150"/>
                <a:gridCol w="2127625"/>
                <a:gridCol w="1882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Software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Framework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Programe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Architecture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Workflow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Association of 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API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Module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 and 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Implementation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Association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 and Class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Body of Function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 is the weakest relationship between classes.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Uses-a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Creates-a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transient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relationship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hold reference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</a:t>
            </a:r>
            <a:endParaRPr/>
          </a:p>
        </p:txBody>
      </p:sp>
      <p:sp>
        <p:nvSpPr>
          <p:cNvPr id="477" name="Google Shape;47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13" y="3111850"/>
            <a:ext cx="6099575" cy="16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Association is stronger than dependency.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Has-a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class retains a relationship to another class over an extended period of time.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references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/>
          </a:p>
        </p:txBody>
      </p:sp>
      <p:sp>
        <p:nvSpPr>
          <p:cNvPr id="484" name="Google Shape;484;p7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</a:t>
            </a:r>
            <a:endParaRPr/>
          </a:p>
        </p:txBody>
      </p:sp>
      <p:sp>
        <p:nvSpPr>
          <p:cNvPr id="485" name="Google Shape;48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50" y="3352850"/>
            <a:ext cx="5648892" cy="5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Aggregation is a stronger version of association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Implies ownership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Owns</a:t>
            </a:r>
            <a:r>
              <a:rPr b="1" lang="en" sz="1600">
                <a:solidFill>
                  <a:schemeClr val="dk1"/>
                </a:solidFill>
              </a:rPr>
              <a:t>-a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(shared) part could be included in several composites, and If composite is delete, shard parts may still exist.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92" name="Google Shape;492;p72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</a:t>
            </a:r>
            <a:endParaRPr/>
          </a:p>
        </p:txBody>
      </p:sp>
      <p:sp>
        <p:nvSpPr>
          <p:cNvPr id="493" name="Google Shape;49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88" y="3308775"/>
            <a:ext cx="5099025" cy="8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Composition represents a very strong relationship between classes to the point of containment.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 whole-part relationship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Is-part-of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0" name="Google Shape;500;p7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</a:t>
            </a:r>
            <a:endParaRPr/>
          </a:p>
        </p:txBody>
      </p:sp>
      <p:sp>
        <p:nvSpPr>
          <p:cNvPr id="501" name="Google Shape;50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550" y="3009450"/>
            <a:ext cx="5370899" cy="8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Generalization is the strongest relationship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Is-a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8" name="Google Shape;508;p7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</a:t>
            </a:r>
            <a:endParaRPr/>
          </a:p>
        </p:txBody>
      </p:sp>
      <p:sp>
        <p:nvSpPr>
          <p:cNvPr id="509" name="Google Shape;50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858700"/>
            <a:ext cx="74485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b="1" lang="en" sz="1600">
                <a:solidFill>
                  <a:schemeClr val="dk1"/>
                </a:solidFill>
              </a:rPr>
              <a:t>country</a:t>
            </a:r>
            <a:r>
              <a:rPr lang="en" sz="1600">
                <a:solidFill>
                  <a:schemeClr val="dk1"/>
                </a:solidFill>
              </a:rPr>
              <a:t> has a </a:t>
            </a:r>
            <a:r>
              <a:rPr b="1" lang="en" sz="1600">
                <a:solidFill>
                  <a:schemeClr val="dk1"/>
                </a:solidFill>
              </a:rPr>
              <a:t>capital city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 dining </a:t>
            </a:r>
            <a:r>
              <a:rPr b="1" lang="en" sz="1600">
                <a:solidFill>
                  <a:schemeClr val="dk1"/>
                </a:solidFill>
              </a:rPr>
              <a:t>philosopher</a:t>
            </a:r>
            <a:r>
              <a:rPr lang="en" sz="1600">
                <a:solidFill>
                  <a:schemeClr val="dk1"/>
                </a:solidFill>
              </a:rPr>
              <a:t> is using a </a:t>
            </a:r>
            <a:r>
              <a:rPr b="1" lang="en" sz="1600">
                <a:solidFill>
                  <a:schemeClr val="dk1"/>
                </a:solidFill>
              </a:rPr>
              <a:t>fork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b="1" lang="en" sz="1600">
                <a:solidFill>
                  <a:schemeClr val="dk1"/>
                </a:solidFill>
              </a:rPr>
              <a:t>file</a:t>
            </a:r>
            <a:r>
              <a:rPr lang="en" sz="1600">
                <a:solidFill>
                  <a:schemeClr val="dk1"/>
                </a:solidFill>
              </a:rPr>
              <a:t> is an </a:t>
            </a:r>
            <a:r>
              <a:rPr b="1" lang="en" sz="1600">
                <a:solidFill>
                  <a:schemeClr val="dk1"/>
                </a:solidFill>
              </a:rPr>
              <a:t>ordinary file</a:t>
            </a:r>
            <a:r>
              <a:rPr lang="en" sz="1600">
                <a:solidFill>
                  <a:schemeClr val="dk1"/>
                </a:solidFill>
              </a:rPr>
              <a:t> or </a:t>
            </a:r>
            <a:r>
              <a:rPr b="1" lang="en" sz="1600">
                <a:solidFill>
                  <a:schemeClr val="dk1"/>
                </a:solidFill>
              </a:rPr>
              <a:t>a directory file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Files</a:t>
            </a:r>
            <a:r>
              <a:rPr lang="en" sz="1600">
                <a:solidFill>
                  <a:schemeClr val="dk1"/>
                </a:solidFill>
              </a:rPr>
              <a:t> contain </a:t>
            </a:r>
            <a:r>
              <a:rPr b="1" lang="en" sz="1600">
                <a:solidFill>
                  <a:schemeClr val="dk1"/>
                </a:solidFill>
              </a:rPr>
              <a:t>records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b="1" lang="en" sz="1600">
                <a:solidFill>
                  <a:schemeClr val="dk1"/>
                </a:solidFill>
              </a:rPr>
              <a:t>drawing object</a:t>
            </a:r>
            <a:r>
              <a:rPr lang="en" sz="1600">
                <a:solidFill>
                  <a:schemeClr val="dk1"/>
                </a:solidFill>
              </a:rPr>
              <a:t> is </a:t>
            </a:r>
            <a:r>
              <a:rPr b="1" lang="en" sz="1600">
                <a:solidFill>
                  <a:schemeClr val="dk1"/>
                </a:solidFill>
              </a:rPr>
              <a:t>text</a:t>
            </a:r>
            <a:r>
              <a:rPr lang="en" sz="1600">
                <a:solidFill>
                  <a:schemeClr val="dk1"/>
                </a:solidFill>
              </a:rPr>
              <a:t>, a </a:t>
            </a:r>
            <a:r>
              <a:rPr b="1" lang="en" sz="1600">
                <a:solidFill>
                  <a:schemeClr val="dk1"/>
                </a:solidFill>
              </a:rPr>
              <a:t>geometrical object</a:t>
            </a:r>
            <a:r>
              <a:rPr lang="en" sz="1600">
                <a:solidFill>
                  <a:schemeClr val="dk1"/>
                </a:solidFill>
              </a:rPr>
              <a:t>, or </a:t>
            </a:r>
            <a:r>
              <a:rPr b="1" lang="en" sz="1600">
                <a:solidFill>
                  <a:schemeClr val="dk1"/>
                </a:solidFill>
              </a:rPr>
              <a:t>a group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6" name="Google Shape;516;p7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517" name="Google Shape;51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lang="en" sz="1600">
                <a:solidFill>
                  <a:schemeClr val="dk1"/>
                </a:solidFill>
              </a:rPr>
              <a:t>A person uses a computer language on a project.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lang="en" sz="1600">
                <a:solidFill>
                  <a:schemeClr val="dk1"/>
                </a:solidFill>
              </a:rPr>
              <a:t>Modems and keyboards are input/output devices.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lang="en" sz="1600">
                <a:solidFill>
                  <a:schemeClr val="dk1"/>
                </a:solidFill>
              </a:rPr>
              <a:t>A person plays for a team in a certain year.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lang="en" sz="1600">
                <a:solidFill>
                  <a:schemeClr val="dk1"/>
                </a:solidFill>
              </a:rPr>
              <a:t>A person marries another person.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lang="en" sz="1600">
                <a:solidFill>
                  <a:schemeClr val="dk1"/>
                </a:solidFill>
              </a:rPr>
              <a:t>A student takes a course from a professor.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3" name="Google Shape;523;p76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524" name="Google Shape;52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book has an unique ISBN number.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ISBN number contains group id, publisher id, title id, check-digit.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library can collect books, and can inquiry book by ISBN.</a:t>
            </a:r>
            <a:endParaRPr sz="1600"/>
          </a:p>
        </p:txBody>
      </p:sp>
      <p:sp>
        <p:nvSpPr>
          <p:cNvPr id="530" name="Google Shape;530;p77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531" name="Google Shape;531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"/>
          <p:cNvSpPr txBox="1"/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537" name="Google Shape;537;p78"/>
          <p:cNvSpPr txBox="1"/>
          <p:nvPr>
            <p:ph idx="2" type="title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8" name="Google Shape;538;p78"/>
          <p:cNvSpPr txBox="1"/>
          <p:nvPr>
            <p:ph idx="1" type="subTitle"/>
          </p:nvPr>
        </p:nvSpPr>
        <p:spPr>
          <a:xfrm>
            <a:off x="952300" y="2992975"/>
            <a:ext cx="2578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/>
          <p:nvPr/>
        </p:nvSpPr>
        <p:spPr>
          <a:xfrm>
            <a:off x="1193850" y="147937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9"/>
          <p:cNvSpPr txBox="1"/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sp>
        <p:nvSpPr>
          <p:cNvPr id="546" name="Google Shape;546;p79"/>
          <p:cNvSpPr txBox="1"/>
          <p:nvPr>
            <p:ph idx="1" type="subTitle"/>
          </p:nvPr>
        </p:nvSpPr>
        <p:spPr>
          <a:xfrm>
            <a:off x="6675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47" name="Google Shape;547;p79"/>
          <p:cNvSpPr txBox="1"/>
          <p:nvPr>
            <p:ph idx="2" type="title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8" name="Google Shape;548;p79"/>
          <p:cNvSpPr txBox="1"/>
          <p:nvPr>
            <p:ph idx="3" type="title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549" name="Google Shape;549;p79"/>
          <p:cNvSpPr/>
          <p:nvPr/>
        </p:nvSpPr>
        <p:spPr>
          <a:xfrm>
            <a:off x="3198950" y="147937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9"/>
          <p:cNvSpPr/>
          <p:nvPr/>
        </p:nvSpPr>
        <p:spPr>
          <a:xfrm>
            <a:off x="5204050" y="147937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9"/>
          <p:cNvSpPr/>
          <p:nvPr/>
        </p:nvSpPr>
        <p:spPr>
          <a:xfrm>
            <a:off x="7209150" y="147937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9"/>
          <p:cNvSpPr txBox="1"/>
          <p:nvPr>
            <p:ph idx="4" type="subTitle"/>
          </p:nvPr>
        </p:nvSpPr>
        <p:spPr>
          <a:xfrm>
            <a:off x="26726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you could describe the topic of the 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9"/>
          <p:cNvSpPr txBox="1"/>
          <p:nvPr>
            <p:ph idx="5" type="title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4" name="Google Shape;554;p79"/>
          <p:cNvSpPr txBox="1"/>
          <p:nvPr>
            <p:ph idx="6" type="title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CARE</a:t>
            </a:r>
            <a:endParaRPr/>
          </a:p>
        </p:txBody>
      </p:sp>
      <p:sp>
        <p:nvSpPr>
          <p:cNvPr id="555" name="Google Shape;555;p79"/>
          <p:cNvSpPr txBox="1"/>
          <p:nvPr>
            <p:ph idx="7" type="subTitle"/>
          </p:nvPr>
        </p:nvSpPr>
        <p:spPr>
          <a:xfrm>
            <a:off x="46777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you could describe the topic of the 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9"/>
          <p:cNvSpPr txBox="1"/>
          <p:nvPr>
            <p:ph idx="8" type="title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7" name="Google Shape;557;p79"/>
          <p:cNvSpPr txBox="1"/>
          <p:nvPr>
            <p:ph idx="9" type="title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</a:t>
            </a:r>
            <a:endParaRPr/>
          </a:p>
        </p:txBody>
      </p:sp>
      <p:sp>
        <p:nvSpPr>
          <p:cNvPr id="558" name="Google Shape;558;p79"/>
          <p:cNvSpPr txBox="1"/>
          <p:nvPr>
            <p:ph idx="13" type="subTitle"/>
          </p:nvPr>
        </p:nvSpPr>
        <p:spPr>
          <a:xfrm>
            <a:off x="6682800" y="2803075"/>
            <a:ext cx="17937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you could describe the topic of the 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9"/>
          <p:cNvSpPr txBox="1"/>
          <p:nvPr>
            <p:ph idx="14" type="title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0" name="Google Shape;56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Model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Process model and </a:t>
            </a:r>
            <a:r>
              <a:rPr lang="en" sz="1800">
                <a:solidFill>
                  <a:schemeClr val="dk1"/>
                </a:solidFill>
              </a:rPr>
              <a:t>s</a:t>
            </a:r>
            <a:r>
              <a:rPr lang="en" sz="1800">
                <a:solidFill>
                  <a:schemeClr val="dk1"/>
                </a:solidFill>
              </a:rPr>
              <a:t>cheduling algorithms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APIs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Process creation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Process destruction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triggers of the scheduling algorithms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The specific implementation of APIs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Example: Process Management Module</a:t>
            </a:r>
            <a:endParaRPr/>
          </a:p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0"/>
          <p:cNvSpPr txBox="1"/>
          <p:nvPr>
            <p:ph type="title"/>
          </p:nvPr>
        </p:nvSpPr>
        <p:spPr>
          <a:xfrm>
            <a:off x="3027150" y="1328025"/>
            <a:ext cx="308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66" name="Google Shape;566;p80"/>
          <p:cNvSpPr txBox="1"/>
          <p:nvPr>
            <p:ph idx="1" type="body"/>
          </p:nvPr>
        </p:nvSpPr>
        <p:spPr>
          <a:xfrm>
            <a:off x="2704950" y="2148525"/>
            <a:ext cx="37341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could be the part of the presentation where you can introduce your healthcare center. Keep it short and go straight to the point. Your audience will appreciate that</a:t>
            </a:r>
            <a:endParaRPr/>
          </a:p>
        </p:txBody>
      </p:sp>
      <p:sp>
        <p:nvSpPr>
          <p:cNvPr id="567" name="Google Shape;56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1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73" name="Google Shape;573;p8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574" name="Google Shape;574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2"/>
          <p:cNvSpPr txBox="1"/>
          <p:nvPr>
            <p:ph idx="1" type="subTitle"/>
          </p:nvPr>
        </p:nvSpPr>
        <p:spPr>
          <a:xfrm>
            <a:off x="4640350" y="2229350"/>
            <a:ext cx="3229500" cy="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 at Our Center?</a:t>
            </a:r>
            <a:endParaRPr/>
          </a:p>
        </p:txBody>
      </p:sp>
      <p:sp>
        <p:nvSpPr>
          <p:cNvPr id="580" name="Google Shape;580;p82"/>
          <p:cNvSpPr txBox="1"/>
          <p:nvPr>
            <p:ph idx="2" type="body"/>
          </p:nvPr>
        </p:nvSpPr>
        <p:spPr>
          <a:xfrm>
            <a:off x="4640350" y="2628605"/>
            <a:ext cx="3837000" cy="22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talk about the center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you can talk about the center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you can talk about the center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you can talk about the center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you can talk about the center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82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CENTER</a:t>
            </a:r>
            <a:endParaRPr/>
          </a:p>
        </p:txBody>
      </p:sp>
      <p:pic>
        <p:nvPicPr>
          <p:cNvPr id="582" name="Google Shape;582;p82"/>
          <p:cNvPicPr preferRelativeResize="0"/>
          <p:nvPr/>
        </p:nvPicPr>
        <p:blipFill rotWithShape="1">
          <a:blip r:embed="rId3">
            <a:alphaModFix/>
          </a:blip>
          <a:srcRect b="0" l="17065" r="11855" t="0"/>
          <a:stretch/>
        </p:blipFill>
        <p:spPr>
          <a:xfrm>
            <a:off x="-1" y="1684025"/>
            <a:ext cx="3688500" cy="3459600"/>
          </a:xfrm>
          <a:prstGeom prst="snip1Rect">
            <a:avLst>
              <a:gd fmla="val 32565" name="adj"/>
            </a:avLst>
          </a:prstGeom>
          <a:noFill/>
          <a:ln>
            <a:noFill/>
          </a:ln>
        </p:spPr>
      </p:pic>
      <p:sp>
        <p:nvSpPr>
          <p:cNvPr id="583" name="Google Shape;583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3"/>
          <p:cNvSpPr/>
          <p:nvPr/>
        </p:nvSpPr>
        <p:spPr>
          <a:xfrm>
            <a:off x="5123375" y="1201650"/>
            <a:ext cx="2754900" cy="2539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3"/>
          <p:cNvSpPr/>
          <p:nvPr/>
        </p:nvSpPr>
        <p:spPr>
          <a:xfrm>
            <a:off x="1265700" y="1201650"/>
            <a:ext cx="2754900" cy="2539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3"/>
          <p:cNvSpPr txBox="1"/>
          <p:nvPr>
            <p:ph type="title"/>
          </p:nvPr>
        </p:nvSpPr>
        <p:spPr>
          <a:xfrm>
            <a:off x="1599308" y="16443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591" name="Google Shape;591;p83"/>
          <p:cNvSpPr txBox="1"/>
          <p:nvPr>
            <p:ph idx="1" type="subTitle"/>
          </p:nvPr>
        </p:nvSpPr>
        <p:spPr>
          <a:xfrm>
            <a:off x="1599308" y="2269675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592" name="Google Shape;592;p83"/>
          <p:cNvSpPr txBox="1"/>
          <p:nvPr>
            <p:ph idx="2" type="title"/>
          </p:nvPr>
        </p:nvSpPr>
        <p:spPr>
          <a:xfrm>
            <a:off x="5456992" y="16443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593" name="Google Shape;593;p83"/>
          <p:cNvSpPr txBox="1"/>
          <p:nvPr>
            <p:ph idx="3" type="subTitle"/>
          </p:nvPr>
        </p:nvSpPr>
        <p:spPr>
          <a:xfrm>
            <a:off x="5456983" y="2269675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94" name="Google Shape;594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title"/>
          </p:nvPr>
        </p:nvSpPr>
        <p:spPr>
          <a:xfrm>
            <a:off x="5298575" y="2420950"/>
            <a:ext cx="2941800" cy="3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600" name="Google Shape;600;p84"/>
          <p:cNvSpPr txBox="1"/>
          <p:nvPr>
            <p:ph idx="1" type="subTitle"/>
          </p:nvPr>
        </p:nvSpPr>
        <p:spPr>
          <a:xfrm>
            <a:off x="4388675" y="585550"/>
            <a:ext cx="38517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601" name="Google Shape;601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5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Definition: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Clients should not be forced to depend upon interfaces that they do not use.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07" name="Google Shape;607;p8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 Principle: </a:t>
            </a:r>
            <a:r>
              <a:rPr lang="en"/>
              <a:t>Interface Segregation Principle</a:t>
            </a:r>
            <a:endParaRPr/>
          </a:p>
        </p:txBody>
      </p:sp>
      <p:sp>
        <p:nvSpPr>
          <p:cNvPr id="608" name="Google Shape;608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6"/>
          <p:cNvSpPr txBox="1"/>
          <p:nvPr>
            <p:ph idx="6"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614" name="Google Shape;614;p86"/>
          <p:cNvSpPr txBox="1"/>
          <p:nvPr>
            <p:ph type="title"/>
          </p:nvPr>
        </p:nvSpPr>
        <p:spPr>
          <a:xfrm>
            <a:off x="944500" y="3207700"/>
            <a:ext cx="20736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23%</a:t>
            </a:r>
            <a:endParaRPr/>
          </a:p>
        </p:txBody>
      </p:sp>
      <p:sp>
        <p:nvSpPr>
          <p:cNvPr id="615" name="Google Shape;615;p86"/>
          <p:cNvSpPr txBox="1"/>
          <p:nvPr>
            <p:ph idx="1" type="subTitle"/>
          </p:nvPr>
        </p:nvSpPr>
        <p:spPr>
          <a:xfrm>
            <a:off x="913625" y="3925100"/>
            <a:ext cx="2073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16" name="Google Shape;616;p86"/>
          <p:cNvSpPr txBox="1"/>
          <p:nvPr>
            <p:ph idx="2" type="title"/>
          </p:nvPr>
        </p:nvSpPr>
        <p:spPr>
          <a:xfrm>
            <a:off x="3535200" y="3207700"/>
            <a:ext cx="20736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55%</a:t>
            </a:r>
            <a:endParaRPr/>
          </a:p>
        </p:txBody>
      </p:sp>
      <p:sp>
        <p:nvSpPr>
          <p:cNvPr id="617" name="Google Shape;617;p86"/>
          <p:cNvSpPr txBox="1"/>
          <p:nvPr>
            <p:ph idx="3" type="subTitle"/>
          </p:nvPr>
        </p:nvSpPr>
        <p:spPr>
          <a:xfrm>
            <a:off x="3535200" y="3925100"/>
            <a:ext cx="2073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of them all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6"/>
          <p:cNvSpPr txBox="1"/>
          <p:nvPr>
            <p:ph idx="4" type="title"/>
          </p:nvPr>
        </p:nvSpPr>
        <p:spPr>
          <a:xfrm>
            <a:off x="6125900" y="3207700"/>
            <a:ext cx="20736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22%</a:t>
            </a:r>
            <a:endParaRPr/>
          </a:p>
        </p:txBody>
      </p:sp>
      <p:sp>
        <p:nvSpPr>
          <p:cNvPr id="619" name="Google Shape;619;p86"/>
          <p:cNvSpPr txBox="1"/>
          <p:nvPr>
            <p:ph idx="5" type="subTitle"/>
          </p:nvPr>
        </p:nvSpPr>
        <p:spPr>
          <a:xfrm>
            <a:off x="6125900" y="3925100"/>
            <a:ext cx="2073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86"/>
          <p:cNvGrpSpPr/>
          <p:nvPr/>
        </p:nvGrpSpPr>
        <p:grpSpPr>
          <a:xfrm>
            <a:off x="1362034" y="1710668"/>
            <a:ext cx="1238534" cy="1238104"/>
            <a:chOff x="4049800" y="640400"/>
            <a:chExt cx="858900" cy="858900"/>
          </a:xfrm>
        </p:grpSpPr>
        <p:sp>
          <p:nvSpPr>
            <p:cNvPr id="621" name="Google Shape;621;p8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42313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6"/>
            <p:cNvSpPr/>
            <p:nvPr/>
          </p:nvSpPr>
          <p:spPr>
            <a:xfrm>
              <a:off x="4139799" y="730407"/>
              <a:ext cx="678900" cy="678900"/>
            </a:xfrm>
            <a:prstGeom prst="blockArc">
              <a:avLst>
                <a:gd fmla="val 16441848" name="adj1"/>
                <a:gd fmla="val 135836" name="adj2"/>
                <a:gd fmla="val 20547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86"/>
          <p:cNvGrpSpPr/>
          <p:nvPr/>
        </p:nvGrpSpPr>
        <p:grpSpPr>
          <a:xfrm>
            <a:off x="3952734" y="1710668"/>
            <a:ext cx="1238534" cy="1238104"/>
            <a:chOff x="4049800" y="640400"/>
            <a:chExt cx="858900" cy="858900"/>
          </a:xfrm>
        </p:grpSpPr>
        <p:sp>
          <p:nvSpPr>
            <p:cNvPr id="624" name="Google Shape;624;p8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42313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6"/>
            <p:cNvSpPr/>
            <p:nvPr/>
          </p:nvSpPr>
          <p:spPr>
            <a:xfrm>
              <a:off x="4139799" y="730407"/>
              <a:ext cx="678900" cy="678900"/>
            </a:xfrm>
            <a:prstGeom prst="blockArc">
              <a:avLst>
                <a:gd fmla="val 8079973" name="adj1"/>
                <a:gd fmla="val 135836" name="adj2"/>
                <a:gd fmla="val 20547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86"/>
          <p:cNvGrpSpPr/>
          <p:nvPr/>
        </p:nvGrpSpPr>
        <p:grpSpPr>
          <a:xfrm>
            <a:off x="6543434" y="1710668"/>
            <a:ext cx="1238534" cy="1238104"/>
            <a:chOff x="4049800" y="640400"/>
            <a:chExt cx="858900" cy="858900"/>
          </a:xfrm>
        </p:grpSpPr>
        <p:sp>
          <p:nvSpPr>
            <p:cNvPr id="627" name="Google Shape;627;p8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42313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6"/>
            <p:cNvSpPr/>
            <p:nvPr/>
          </p:nvSpPr>
          <p:spPr>
            <a:xfrm rot="5400000">
              <a:off x="4139681" y="730589"/>
              <a:ext cx="679200" cy="678600"/>
            </a:xfrm>
            <a:prstGeom prst="blockArc">
              <a:avLst>
                <a:gd fmla="val 16713462" name="adj1"/>
                <a:gd fmla="val 135836" name="adj2"/>
                <a:gd fmla="val 20547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7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GRAPHS</a:t>
            </a:r>
            <a:endParaRPr/>
          </a:p>
        </p:txBody>
      </p:sp>
      <p:pic>
        <p:nvPicPr>
          <p:cNvPr id="635" name="Google Shape;635;p8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50" y="1268625"/>
            <a:ext cx="3712724" cy="33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7"/>
          <p:cNvSpPr txBox="1"/>
          <p:nvPr/>
        </p:nvSpPr>
        <p:spPr>
          <a:xfrm>
            <a:off x="5023400" y="1265518"/>
            <a:ext cx="3000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o modify this graph, click on it, follow the link, change the data and paste the new graph here, replacing this one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37" name="Google Shape;637;p87"/>
          <p:cNvSpPr txBox="1"/>
          <p:nvPr/>
        </p:nvSpPr>
        <p:spPr>
          <a:xfrm>
            <a:off x="5301175" y="2297850"/>
            <a:ext cx="88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Mercury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38" name="Google Shape;638;p87"/>
          <p:cNvSpPr/>
          <p:nvPr/>
        </p:nvSpPr>
        <p:spPr>
          <a:xfrm>
            <a:off x="5131125" y="2402100"/>
            <a:ext cx="169800" cy="16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7"/>
          <p:cNvSpPr txBox="1"/>
          <p:nvPr/>
        </p:nvSpPr>
        <p:spPr>
          <a:xfrm>
            <a:off x="5301175" y="2676150"/>
            <a:ext cx="88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Saturn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40" name="Google Shape;640;p87"/>
          <p:cNvSpPr/>
          <p:nvPr/>
        </p:nvSpPr>
        <p:spPr>
          <a:xfrm>
            <a:off x="5131125" y="2780400"/>
            <a:ext cx="169800" cy="16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7"/>
          <p:cNvSpPr txBox="1"/>
          <p:nvPr/>
        </p:nvSpPr>
        <p:spPr>
          <a:xfrm>
            <a:off x="5301175" y="3054450"/>
            <a:ext cx="88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Neptune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642" name="Google Shape;642;p87"/>
          <p:cNvSpPr/>
          <p:nvPr/>
        </p:nvSpPr>
        <p:spPr>
          <a:xfrm>
            <a:off x="5131125" y="3158700"/>
            <a:ext cx="169800" cy="16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8"/>
          <p:cNvSpPr txBox="1"/>
          <p:nvPr>
            <p:ph idx="1" type="body"/>
          </p:nvPr>
        </p:nvSpPr>
        <p:spPr>
          <a:xfrm>
            <a:off x="677950" y="1390675"/>
            <a:ext cx="28914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farthest planet from the Sun and the fourth-largest planet by diameter in the Solar System</a:t>
            </a:r>
            <a:endParaRPr/>
          </a:p>
        </p:txBody>
      </p:sp>
      <p:sp>
        <p:nvSpPr>
          <p:cNvPr id="649" name="Google Shape;649;p8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STORY</a:t>
            </a:r>
            <a:endParaRPr/>
          </a:p>
        </p:txBody>
      </p:sp>
      <p:pic>
        <p:nvPicPr>
          <p:cNvPr id="650" name="Google Shape;650;p88"/>
          <p:cNvPicPr preferRelativeResize="0"/>
          <p:nvPr/>
        </p:nvPicPr>
        <p:blipFill rotWithShape="1">
          <a:blip r:embed="rId4">
            <a:alphaModFix/>
          </a:blip>
          <a:srcRect b="0" l="20892" r="0" t="0"/>
          <a:stretch/>
        </p:blipFill>
        <p:spPr>
          <a:xfrm>
            <a:off x="4429250" y="0"/>
            <a:ext cx="6103500" cy="5143500"/>
          </a:xfrm>
          <a:prstGeom prst="trapezoid">
            <a:avLst>
              <a:gd fmla="val 26103" name="adj"/>
            </a:avLst>
          </a:prstGeom>
          <a:noFill/>
          <a:ln>
            <a:noFill/>
          </a:ln>
        </p:spPr>
      </p:pic>
      <p:sp>
        <p:nvSpPr>
          <p:cNvPr id="651" name="Google Shape;651;p88"/>
          <p:cNvSpPr/>
          <p:nvPr/>
        </p:nvSpPr>
        <p:spPr>
          <a:xfrm>
            <a:off x="4193450" y="-376300"/>
            <a:ext cx="1404400" cy="5633025"/>
          </a:xfrm>
          <a:custGeom>
            <a:rect b="b" l="l" r="r" t="t"/>
            <a:pathLst>
              <a:path extrusionOk="0" h="225321" w="56176">
                <a:moveTo>
                  <a:pt x="0" y="225321"/>
                </a:moveTo>
                <a:lnTo>
                  <a:pt x="56176" y="1852"/>
                </a:lnTo>
                <a:lnTo>
                  <a:pt x="26545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sp>
      <p:sp>
        <p:nvSpPr>
          <p:cNvPr id="652" name="Google Shape;652;p88"/>
          <p:cNvSpPr/>
          <p:nvPr/>
        </p:nvSpPr>
        <p:spPr>
          <a:xfrm>
            <a:off x="3603600" y="-792975"/>
            <a:ext cx="555600" cy="6049700"/>
          </a:xfrm>
          <a:custGeom>
            <a:rect b="b" l="l" r="r" t="t"/>
            <a:pathLst>
              <a:path extrusionOk="0" h="241988" w="22224">
                <a:moveTo>
                  <a:pt x="22224" y="241988"/>
                </a:moveTo>
                <a:lnTo>
                  <a:pt x="8025" y="0"/>
                </a:lnTo>
                <a:lnTo>
                  <a:pt x="0" y="432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sp>
      <p:sp>
        <p:nvSpPr>
          <p:cNvPr id="653" name="Google Shape;65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89"/>
          <p:cNvCxnSpPr>
            <a:stCxn id="659" idx="0"/>
            <a:endCxn id="660" idx="2"/>
          </p:cNvCxnSpPr>
          <p:nvPr/>
        </p:nvCxnSpPr>
        <p:spPr>
          <a:xfrm rot="10800000">
            <a:off x="1999550" y="2180900"/>
            <a:ext cx="0" cy="107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8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REACHED</a:t>
            </a:r>
            <a:endParaRPr/>
          </a:p>
        </p:txBody>
      </p:sp>
      <p:cxnSp>
        <p:nvCxnSpPr>
          <p:cNvPr id="662" name="Google Shape;662;p89"/>
          <p:cNvCxnSpPr>
            <a:stCxn id="663" idx="2"/>
            <a:endCxn id="664" idx="0"/>
          </p:cNvCxnSpPr>
          <p:nvPr/>
        </p:nvCxnSpPr>
        <p:spPr>
          <a:xfrm>
            <a:off x="3714525" y="2180800"/>
            <a:ext cx="0" cy="107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9"/>
          <p:cNvCxnSpPr>
            <a:stCxn id="666" idx="2"/>
            <a:endCxn id="667" idx="0"/>
          </p:cNvCxnSpPr>
          <p:nvPr/>
        </p:nvCxnSpPr>
        <p:spPr>
          <a:xfrm>
            <a:off x="5429500" y="2180800"/>
            <a:ext cx="0" cy="107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89"/>
          <p:cNvCxnSpPr>
            <a:endCxn id="669" idx="0"/>
          </p:cNvCxnSpPr>
          <p:nvPr/>
        </p:nvCxnSpPr>
        <p:spPr>
          <a:xfrm>
            <a:off x="7144475" y="2180900"/>
            <a:ext cx="0" cy="1070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0" name="Google Shape;670;p89"/>
          <p:cNvGrpSpPr/>
          <p:nvPr/>
        </p:nvGrpSpPr>
        <p:grpSpPr>
          <a:xfrm>
            <a:off x="713850" y="2642850"/>
            <a:ext cx="7716300" cy="146700"/>
            <a:chOff x="713850" y="2566650"/>
            <a:chExt cx="7716300" cy="146700"/>
          </a:xfrm>
        </p:grpSpPr>
        <p:cxnSp>
          <p:nvCxnSpPr>
            <p:cNvPr id="671" name="Google Shape;671;p89"/>
            <p:cNvCxnSpPr/>
            <p:nvPr/>
          </p:nvCxnSpPr>
          <p:spPr>
            <a:xfrm>
              <a:off x="713850" y="2640000"/>
              <a:ext cx="771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71438" rotWithShape="0" algn="bl" dir="5400000" dist="19050">
                <a:srgbClr val="000000">
                  <a:alpha val="19000"/>
                </a:srgbClr>
              </a:outerShdw>
            </a:effectLst>
          </p:spPr>
        </p:cxnSp>
        <p:sp>
          <p:nvSpPr>
            <p:cNvPr id="672" name="Google Shape;672;p89"/>
            <p:cNvSpPr/>
            <p:nvPr/>
          </p:nvSpPr>
          <p:spPr>
            <a:xfrm>
              <a:off x="1068700" y="2566650"/>
              <a:ext cx="146700" cy="14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1926188" y="2566650"/>
              <a:ext cx="146700" cy="14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2783675" y="2566650"/>
              <a:ext cx="146700" cy="14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3641163" y="2566650"/>
              <a:ext cx="146700" cy="14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4498650" y="2566650"/>
              <a:ext cx="146700" cy="14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5356138" y="2566650"/>
              <a:ext cx="146700" cy="14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6213625" y="2566650"/>
              <a:ext cx="146700" cy="14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7071113" y="2566650"/>
              <a:ext cx="146700" cy="14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7928600" y="2566650"/>
              <a:ext cx="146700" cy="14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" name="Google Shape;659;p89"/>
          <p:cNvSpPr txBox="1"/>
          <p:nvPr>
            <p:ph idx="4294967295" type="subTitle"/>
          </p:nvPr>
        </p:nvSpPr>
        <p:spPr>
          <a:xfrm>
            <a:off x="1274600" y="3251600"/>
            <a:ext cx="14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</a:t>
            </a:r>
            <a:endParaRPr sz="1400"/>
          </a:p>
        </p:txBody>
      </p:sp>
      <p:sp>
        <p:nvSpPr>
          <p:cNvPr id="664" name="Google Shape;664;p89"/>
          <p:cNvSpPr txBox="1"/>
          <p:nvPr>
            <p:ph idx="4294967295" type="subTitle"/>
          </p:nvPr>
        </p:nvSpPr>
        <p:spPr>
          <a:xfrm>
            <a:off x="2989575" y="3251600"/>
            <a:ext cx="14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667" name="Google Shape;667;p89"/>
          <p:cNvSpPr txBox="1"/>
          <p:nvPr>
            <p:ph idx="4294967295" type="subTitle"/>
          </p:nvPr>
        </p:nvSpPr>
        <p:spPr>
          <a:xfrm>
            <a:off x="4704550" y="3251600"/>
            <a:ext cx="14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</a:t>
            </a:r>
            <a:endParaRPr sz="1400"/>
          </a:p>
        </p:txBody>
      </p:sp>
      <p:sp>
        <p:nvSpPr>
          <p:cNvPr id="669" name="Google Shape;669;p89"/>
          <p:cNvSpPr txBox="1"/>
          <p:nvPr>
            <p:ph idx="4294967295" type="subTitle"/>
          </p:nvPr>
        </p:nvSpPr>
        <p:spPr>
          <a:xfrm>
            <a:off x="6419525" y="3251600"/>
            <a:ext cx="14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 is actually a cold place</a:t>
            </a:r>
            <a:endParaRPr sz="1400"/>
          </a:p>
        </p:txBody>
      </p:sp>
      <p:sp>
        <p:nvSpPr>
          <p:cNvPr id="660" name="Google Shape;660;p89"/>
          <p:cNvSpPr txBox="1"/>
          <p:nvPr>
            <p:ph idx="4294967295" type="title"/>
          </p:nvPr>
        </p:nvSpPr>
        <p:spPr>
          <a:xfrm>
            <a:off x="1360700" y="1780600"/>
            <a:ext cx="12777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2003</a:t>
            </a:r>
            <a:endParaRPr sz="1400"/>
          </a:p>
        </p:txBody>
      </p:sp>
      <p:sp>
        <p:nvSpPr>
          <p:cNvPr id="663" name="Google Shape;663;p89"/>
          <p:cNvSpPr txBox="1"/>
          <p:nvPr>
            <p:ph idx="4294967295" type="title"/>
          </p:nvPr>
        </p:nvSpPr>
        <p:spPr>
          <a:xfrm>
            <a:off x="3075675" y="1780600"/>
            <a:ext cx="12777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2011</a:t>
            </a:r>
            <a:endParaRPr sz="1400"/>
          </a:p>
        </p:txBody>
      </p:sp>
      <p:sp>
        <p:nvSpPr>
          <p:cNvPr id="666" name="Google Shape;666;p89"/>
          <p:cNvSpPr txBox="1"/>
          <p:nvPr>
            <p:ph idx="4294967295" type="title"/>
          </p:nvPr>
        </p:nvSpPr>
        <p:spPr>
          <a:xfrm>
            <a:off x="4790650" y="1780600"/>
            <a:ext cx="12777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2016</a:t>
            </a:r>
            <a:endParaRPr sz="1400"/>
          </a:p>
        </p:txBody>
      </p:sp>
      <p:sp>
        <p:nvSpPr>
          <p:cNvPr id="681" name="Google Shape;681;p89"/>
          <p:cNvSpPr txBox="1"/>
          <p:nvPr>
            <p:ph idx="4294967295" type="title"/>
          </p:nvPr>
        </p:nvSpPr>
        <p:spPr>
          <a:xfrm>
            <a:off x="6505625" y="1780600"/>
            <a:ext cx="12777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2019</a:t>
            </a:r>
            <a:endParaRPr sz="1400"/>
          </a:p>
        </p:txBody>
      </p:sp>
      <p:sp>
        <p:nvSpPr>
          <p:cNvPr id="682" name="Google Shape;68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Model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Structured programming (C)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Object-oriented programing (C++, Java, Python,...)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Functional programing (Scala, Haskell)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...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APIs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Syntaxes of the programing language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Low-level implementations of syntax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34" name="Google Shape;234;p36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Example: A Programing Language</a:t>
            </a:r>
            <a:endParaRPr/>
          </a:p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688" name="Google Shape;688;p90"/>
          <p:cNvSpPr/>
          <p:nvPr/>
        </p:nvSpPr>
        <p:spPr>
          <a:xfrm>
            <a:off x="6501263" y="1625775"/>
            <a:ext cx="1604700" cy="748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89" name="Google Shape;689;p90"/>
          <p:cNvSpPr txBox="1"/>
          <p:nvPr>
            <p:ph idx="4294967295" type="subTitle"/>
          </p:nvPr>
        </p:nvSpPr>
        <p:spPr>
          <a:xfrm>
            <a:off x="6652613" y="1682809"/>
            <a:ext cx="13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1"/>
                </a:solidFill>
              </a:rPr>
              <a:t>Earth is where we live on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690" name="Google Shape;690;p90"/>
          <p:cNvSpPr/>
          <p:nvPr/>
        </p:nvSpPr>
        <p:spPr>
          <a:xfrm>
            <a:off x="4680188" y="2844975"/>
            <a:ext cx="1604700" cy="748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91" name="Google Shape;691;p90"/>
          <p:cNvSpPr txBox="1"/>
          <p:nvPr>
            <p:ph idx="4294967295" type="subTitle"/>
          </p:nvPr>
        </p:nvSpPr>
        <p:spPr>
          <a:xfrm>
            <a:off x="4831538" y="2902009"/>
            <a:ext cx="13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Jupiter is the biggest planet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692" name="Google Shape;692;p90"/>
          <p:cNvSpPr/>
          <p:nvPr/>
        </p:nvSpPr>
        <p:spPr>
          <a:xfrm>
            <a:off x="2859113" y="1625775"/>
            <a:ext cx="1604700" cy="748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93" name="Google Shape;693;p90"/>
          <p:cNvSpPr txBox="1"/>
          <p:nvPr>
            <p:ph idx="4294967295" type="subTitle"/>
          </p:nvPr>
        </p:nvSpPr>
        <p:spPr>
          <a:xfrm>
            <a:off x="3010463" y="1682809"/>
            <a:ext cx="13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Mercury is the smallest one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694" name="Google Shape;694;p90"/>
          <p:cNvSpPr/>
          <p:nvPr/>
        </p:nvSpPr>
        <p:spPr>
          <a:xfrm>
            <a:off x="1038038" y="2844975"/>
            <a:ext cx="1604700" cy="748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95" name="Google Shape;695;p90"/>
          <p:cNvSpPr txBox="1"/>
          <p:nvPr>
            <p:ph idx="4294967295" type="subTitle"/>
          </p:nvPr>
        </p:nvSpPr>
        <p:spPr>
          <a:xfrm>
            <a:off x="1189388" y="2902009"/>
            <a:ext cx="13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Saturn is the ringed planet</a:t>
            </a:r>
            <a:endParaRPr sz="1400">
              <a:solidFill>
                <a:schemeClr val="accent1"/>
              </a:solidFill>
            </a:endParaRPr>
          </a:p>
        </p:txBody>
      </p:sp>
      <p:cxnSp>
        <p:nvCxnSpPr>
          <p:cNvPr id="696" name="Google Shape;696;p90"/>
          <p:cNvCxnSpPr>
            <a:stCxn id="694" idx="0"/>
            <a:endCxn id="692" idx="1"/>
          </p:cNvCxnSpPr>
          <p:nvPr/>
        </p:nvCxnSpPr>
        <p:spPr>
          <a:xfrm rot="-5400000">
            <a:off x="1927388" y="1913175"/>
            <a:ext cx="844800" cy="10188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</p:cxnSp>
      <p:cxnSp>
        <p:nvCxnSpPr>
          <p:cNvPr id="697" name="Google Shape;697;p90"/>
          <p:cNvCxnSpPr>
            <a:stCxn id="692" idx="2"/>
            <a:endCxn id="690" idx="1"/>
          </p:cNvCxnSpPr>
          <p:nvPr/>
        </p:nvCxnSpPr>
        <p:spPr>
          <a:xfrm flipH="1" rot="-5400000">
            <a:off x="3748313" y="2287425"/>
            <a:ext cx="845100" cy="10188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</p:cxnSp>
      <p:cxnSp>
        <p:nvCxnSpPr>
          <p:cNvPr id="698" name="Google Shape;698;p90"/>
          <p:cNvCxnSpPr>
            <a:stCxn id="690" idx="0"/>
            <a:endCxn id="688" idx="1"/>
          </p:cNvCxnSpPr>
          <p:nvPr/>
        </p:nvCxnSpPr>
        <p:spPr>
          <a:xfrm rot="-5400000">
            <a:off x="5569538" y="1913175"/>
            <a:ext cx="844800" cy="10188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</p:cxnSp>
      <p:sp>
        <p:nvSpPr>
          <p:cNvPr id="699" name="Google Shape;699;p90"/>
          <p:cNvSpPr/>
          <p:nvPr/>
        </p:nvSpPr>
        <p:spPr>
          <a:xfrm>
            <a:off x="1545348" y="1729275"/>
            <a:ext cx="590100" cy="541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0"/>
          <p:cNvSpPr/>
          <p:nvPr/>
        </p:nvSpPr>
        <p:spPr>
          <a:xfrm>
            <a:off x="3366423" y="2948475"/>
            <a:ext cx="590100" cy="541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0"/>
          <p:cNvSpPr/>
          <p:nvPr/>
        </p:nvSpPr>
        <p:spPr>
          <a:xfrm>
            <a:off x="5187498" y="1729275"/>
            <a:ext cx="590100" cy="541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90"/>
          <p:cNvGrpSpPr/>
          <p:nvPr/>
        </p:nvGrpSpPr>
        <p:grpSpPr>
          <a:xfrm>
            <a:off x="1669954" y="1910573"/>
            <a:ext cx="340890" cy="178912"/>
            <a:chOff x="2084325" y="363300"/>
            <a:chExt cx="484150" cy="254100"/>
          </a:xfrm>
        </p:grpSpPr>
        <p:sp>
          <p:nvSpPr>
            <p:cNvPr id="703" name="Google Shape;703;p90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90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5" name="Google Shape;705;p90"/>
          <p:cNvSpPr/>
          <p:nvPr/>
        </p:nvSpPr>
        <p:spPr>
          <a:xfrm>
            <a:off x="5315707" y="1842101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06" name="Google Shape;706;p90"/>
          <p:cNvGrpSpPr/>
          <p:nvPr/>
        </p:nvGrpSpPr>
        <p:grpSpPr>
          <a:xfrm>
            <a:off x="3505521" y="3049595"/>
            <a:ext cx="311899" cy="339253"/>
            <a:chOff x="2104275" y="3806450"/>
            <a:chExt cx="442975" cy="481825"/>
          </a:xfrm>
        </p:grpSpPr>
        <p:sp>
          <p:nvSpPr>
            <p:cNvPr id="707" name="Google Shape;707;p90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8" name="Google Shape;708;p90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9" name="Google Shape;709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1"/>
          <p:cNvSpPr txBox="1"/>
          <p:nvPr>
            <p:ph type="title"/>
          </p:nvPr>
        </p:nvSpPr>
        <p:spPr>
          <a:xfrm>
            <a:off x="6185475" y="714750"/>
            <a:ext cx="22470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715" name="Google Shape;71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2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WE COVER</a:t>
            </a:r>
            <a:endParaRPr/>
          </a:p>
        </p:txBody>
      </p:sp>
      <p:sp>
        <p:nvSpPr>
          <p:cNvPr id="721" name="Google Shape;721;p92"/>
          <p:cNvSpPr txBox="1"/>
          <p:nvPr>
            <p:ph idx="2" type="title"/>
          </p:nvPr>
        </p:nvSpPr>
        <p:spPr>
          <a:xfrm>
            <a:off x="1114173" y="1579200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1</a:t>
            </a:r>
            <a:endParaRPr/>
          </a:p>
        </p:txBody>
      </p:sp>
      <p:sp>
        <p:nvSpPr>
          <p:cNvPr id="722" name="Google Shape;722;p92"/>
          <p:cNvSpPr txBox="1"/>
          <p:nvPr>
            <p:ph idx="1" type="subTitle"/>
          </p:nvPr>
        </p:nvSpPr>
        <p:spPr>
          <a:xfrm>
            <a:off x="1114173" y="1896372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 is the star at the center of the Solar System</a:t>
            </a:r>
            <a:endParaRPr/>
          </a:p>
        </p:txBody>
      </p:sp>
      <p:sp>
        <p:nvSpPr>
          <p:cNvPr id="723" name="Google Shape;723;p92"/>
          <p:cNvSpPr txBox="1"/>
          <p:nvPr>
            <p:ph idx="3" type="title"/>
          </p:nvPr>
        </p:nvSpPr>
        <p:spPr>
          <a:xfrm>
            <a:off x="1114173" y="2987377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2</a:t>
            </a:r>
            <a:endParaRPr/>
          </a:p>
        </p:txBody>
      </p:sp>
      <p:sp>
        <p:nvSpPr>
          <p:cNvPr id="724" name="Google Shape;724;p92"/>
          <p:cNvSpPr txBox="1"/>
          <p:nvPr>
            <p:ph idx="4" type="subTitle"/>
          </p:nvPr>
        </p:nvSpPr>
        <p:spPr>
          <a:xfrm>
            <a:off x="1114173" y="3297799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725" name="Google Shape;725;p92"/>
          <p:cNvSpPr txBox="1"/>
          <p:nvPr>
            <p:ph idx="5" type="title"/>
          </p:nvPr>
        </p:nvSpPr>
        <p:spPr>
          <a:xfrm>
            <a:off x="5844348" y="1579200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3</a:t>
            </a:r>
            <a:endParaRPr/>
          </a:p>
        </p:txBody>
      </p:sp>
      <p:sp>
        <p:nvSpPr>
          <p:cNvPr id="726" name="Google Shape;726;p92"/>
          <p:cNvSpPr txBox="1"/>
          <p:nvPr>
            <p:ph idx="6" type="subTitle"/>
          </p:nvPr>
        </p:nvSpPr>
        <p:spPr>
          <a:xfrm>
            <a:off x="5844348" y="1896372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27" name="Google Shape;727;p92"/>
          <p:cNvSpPr txBox="1"/>
          <p:nvPr>
            <p:ph idx="7" type="title"/>
          </p:nvPr>
        </p:nvSpPr>
        <p:spPr>
          <a:xfrm>
            <a:off x="5844348" y="2987377"/>
            <a:ext cx="2185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4</a:t>
            </a:r>
            <a:endParaRPr/>
          </a:p>
        </p:txBody>
      </p:sp>
      <p:sp>
        <p:nvSpPr>
          <p:cNvPr id="728" name="Google Shape;728;p92"/>
          <p:cNvSpPr txBox="1"/>
          <p:nvPr>
            <p:ph idx="8" type="subTitle"/>
          </p:nvPr>
        </p:nvSpPr>
        <p:spPr>
          <a:xfrm>
            <a:off x="5844348" y="3297799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729" name="Google Shape;729;p92"/>
          <p:cNvSpPr/>
          <p:nvPr/>
        </p:nvSpPr>
        <p:spPr>
          <a:xfrm>
            <a:off x="3610225" y="1674113"/>
            <a:ext cx="741000" cy="69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2"/>
          <p:cNvSpPr/>
          <p:nvPr/>
        </p:nvSpPr>
        <p:spPr>
          <a:xfrm>
            <a:off x="4792775" y="1674113"/>
            <a:ext cx="741000" cy="69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2"/>
          <p:cNvSpPr/>
          <p:nvPr/>
        </p:nvSpPr>
        <p:spPr>
          <a:xfrm>
            <a:off x="3610225" y="3078955"/>
            <a:ext cx="741000" cy="69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2"/>
          <p:cNvSpPr/>
          <p:nvPr/>
        </p:nvSpPr>
        <p:spPr>
          <a:xfrm>
            <a:off x="4792775" y="3078955"/>
            <a:ext cx="741000" cy="69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" name="Google Shape;733;p92"/>
          <p:cNvGrpSpPr/>
          <p:nvPr/>
        </p:nvGrpSpPr>
        <p:grpSpPr>
          <a:xfrm>
            <a:off x="3804785" y="1846158"/>
            <a:ext cx="351880" cy="351910"/>
            <a:chOff x="-26573400" y="3546250"/>
            <a:chExt cx="295375" cy="295400"/>
          </a:xfrm>
        </p:grpSpPr>
        <p:sp>
          <p:nvSpPr>
            <p:cNvPr id="734" name="Google Shape;734;p92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2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2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2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2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92"/>
          <p:cNvGrpSpPr/>
          <p:nvPr/>
        </p:nvGrpSpPr>
        <p:grpSpPr>
          <a:xfrm>
            <a:off x="3835744" y="3250538"/>
            <a:ext cx="289962" cy="352833"/>
            <a:chOff x="-24709100" y="3888875"/>
            <a:chExt cx="243400" cy="296175"/>
          </a:xfrm>
        </p:grpSpPr>
        <p:sp>
          <p:nvSpPr>
            <p:cNvPr id="740" name="Google Shape;740;p92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2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2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92"/>
          <p:cNvGrpSpPr/>
          <p:nvPr/>
        </p:nvGrpSpPr>
        <p:grpSpPr>
          <a:xfrm>
            <a:off x="4984997" y="1847334"/>
            <a:ext cx="356556" cy="349557"/>
            <a:chOff x="-22863675" y="3131775"/>
            <a:chExt cx="299300" cy="293425"/>
          </a:xfrm>
        </p:grpSpPr>
        <p:sp>
          <p:nvSpPr>
            <p:cNvPr id="744" name="Google Shape;744;p92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2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2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Google Shape;747;p92"/>
          <p:cNvSpPr/>
          <p:nvPr/>
        </p:nvSpPr>
        <p:spPr>
          <a:xfrm>
            <a:off x="4975601" y="3254737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AREAS</a:t>
            </a:r>
            <a:endParaRPr/>
          </a:p>
        </p:txBody>
      </p:sp>
      <p:sp>
        <p:nvSpPr>
          <p:cNvPr id="754" name="Google Shape;754;p93"/>
          <p:cNvSpPr/>
          <p:nvPr/>
        </p:nvSpPr>
        <p:spPr>
          <a:xfrm>
            <a:off x="1991482" y="3973169"/>
            <a:ext cx="41300" cy="35363"/>
          </a:xfrm>
          <a:custGeom>
            <a:rect b="b" l="l" r="r" t="t"/>
            <a:pathLst>
              <a:path extrusionOk="0" h="2138" w="2497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3"/>
          <p:cNvSpPr/>
          <p:nvPr/>
        </p:nvSpPr>
        <p:spPr>
          <a:xfrm>
            <a:off x="1941200" y="3973169"/>
            <a:ext cx="41168" cy="35363"/>
          </a:xfrm>
          <a:custGeom>
            <a:rect b="b" l="l" r="r" t="t"/>
            <a:pathLst>
              <a:path extrusionOk="0" h="2138" w="2489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93"/>
          <p:cNvGrpSpPr/>
          <p:nvPr/>
        </p:nvGrpSpPr>
        <p:grpSpPr>
          <a:xfrm>
            <a:off x="731597" y="1604525"/>
            <a:ext cx="4728323" cy="2353609"/>
            <a:chOff x="677942" y="1577075"/>
            <a:chExt cx="4728323" cy="2353609"/>
          </a:xfrm>
        </p:grpSpPr>
        <p:sp>
          <p:nvSpPr>
            <p:cNvPr id="757" name="Google Shape;757;p93"/>
            <p:cNvSpPr/>
            <p:nvPr/>
          </p:nvSpPr>
          <p:spPr>
            <a:xfrm>
              <a:off x="4659468" y="3391348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3"/>
            <p:cNvSpPr/>
            <p:nvPr/>
          </p:nvSpPr>
          <p:spPr>
            <a:xfrm>
              <a:off x="4659468" y="3441894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3"/>
            <p:cNvSpPr/>
            <p:nvPr/>
          </p:nvSpPr>
          <p:spPr>
            <a:xfrm>
              <a:off x="4659468" y="3492192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3"/>
            <p:cNvSpPr/>
            <p:nvPr/>
          </p:nvSpPr>
          <p:spPr>
            <a:xfrm>
              <a:off x="4709882" y="3441894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3"/>
            <p:cNvSpPr/>
            <p:nvPr/>
          </p:nvSpPr>
          <p:spPr>
            <a:xfrm>
              <a:off x="4709882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3"/>
            <p:cNvSpPr/>
            <p:nvPr/>
          </p:nvSpPr>
          <p:spPr>
            <a:xfrm>
              <a:off x="4760163" y="3441894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3"/>
            <p:cNvSpPr/>
            <p:nvPr/>
          </p:nvSpPr>
          <p:spPr>
            <a:xfrm>
              <a:off x="4760163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3"/>
            <p:cNvSpPr/>
            <p:nvPr/>
          </p:nvSpPr>
          <p:spPr>
            <a:xfrm>
              <a:off x="4760163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3"/>
            <p:cNvSpPr/>
            <p:nvPr/>
          </p:nvSpPr>
          <p:spPr>
            <a:xfrm>
              <a:off x="4810594" y="3441894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3"/>
            <p:cNvSpPr/>
            <p:nvPr/>
          </p:nvSpPr>
          <p:spPr>
            <a:xfrm>
              <a:off x="4810594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3"/>
            <p:cNvSpPr/>
            <p:nvPr/>
          </p:nvSpPr>
          <p:spPr>
            <a:xfrm>
              <a:off x="4810594" y="3643451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3"/>
            <p:cNvSpPr/>
            <p:nvPr/>
          </p:nvSpPr>
          <p:spPr>
            <a:xfrm>
              <a:off x="4810594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3"/>
            <p:cNvSpPr/>
            <p:nvPr/>
          </p:nvSpPr>
          <p:spPr>
            <a:xfrm>
              <a:off x="4810594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3"/>
            <p:cNvSpPr/>
            <p:nvPr/>
          </p:nvSpPr>
          <p:spPr>
            <a:xfrm>
              <a:off x="4912381" y="3441894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3"/>
            <p:cNvSpPr/>
            <p:nvPr/>
          </p:nvSpPr>
          <p:spPr>
            <a:xfrm>
              <a:off x="4912381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3"/>
            <p:cNvSpPr/>
            <p:nvPr/>
          </p:nvSpPr>
          <p:spPr>
            <a:xfrm>
              <a:off x="4912381" y="3643451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3"/>
            <p:cNvSpPr/>
            <p:nvPr/>
          </p:nvSpPr>
          <p:spPr>
            <a:xfrm>
              <a:off x="4912381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3"/>
            <p:cNvSpPr/>
            <p:nvPr/>
          </p:nvSpPr>
          <p:spPr>
            <a:xfrm>
              <a:off x="4912381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3"/>
            <p:cNvSpPr/>
            <p:nvPr/>
          </p:nvSpPr>
          <p:spPr>
            <a:xfrm>
              <a:off x="4963341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3"/>
            <p:cNvSpPr/>
            <p:nvPr/>
          </p:nvSpPr>
          <p:spPr>
            <a:xfrm>
              <a:off x="4963341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3"/>
            <p:cNvSpPr/>
            <p:nvPr/>
          </p:nvSpPr>
          <p:spPr>
            <a:xfrm>
              <a:off x="4963341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3"/>
            <p:cNvSpPr/>
            <p:nvPr/>
          </p:nvSpPr>
          <p:spPr>
            <a:xfrm>
              <a:off x="4760163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3"/>
            <p:cNvSpPr/>
            <p:nvPr/>
          </p:nvSpPr>
          <p:spPr>
            <a:xfrm>
              <a:off x="4709882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3"/>
            <p:cNvSpPr/>
            <p:nvPr/>
          </p:nvSpPr>
          <p:spPr>
            <a:xfrm>
              <a:off x="4659468" y="354260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3"/>
            <p:cNvSpPr/>
            <p:nvPr/>
          </p:nvSpPr>
          <p:spPr>
            <a:xfrm>
              <a:off x="4457895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93"/>
            <p:cNvSpPr/>
            <p:nvPr/>
          </p:nvSpPr>
          <p:spPr>
            <a:xfrm>
              <a:off x="4457895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3"/>
            <p:cNvSpPr/>
            <p:nvPr/>
          </p:nvSpPr>
          <p:spPr>
            <a:xfrm>
              <a:off x="4508193" y="3441894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3"/>
            <p:cNvSpPr/>
            <p:nvPr/>
          </p:nvSpPr>
          <p:spPr>
            <a:xfrm>
              <a:off x="4508193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3"/>
            <p:cNvSpPr/>
            <p:nvPr/>
          </p:nvSpPr>
          <p:spPr>
            <a:xfrm>
              <a:off x="4508193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3"/>
            <p:cNvSpPr/>
            <p:nvPr/>
          </p:nvSpPr>
          <p:spPr>
            <a:xfrm>
              <a:off x="4558607" y="3391348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3"/>
            <p:cNvSpPr/>
            <p:nvPr/>
          </p:nvSpPr>
          <p:spPr>
            <a:xfrm>
              <a:off x="4558607" y="3441894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3"/>
            <p:cNvSpPr/>
            <p:nvPr/>
          </p:nvSpPr>
          <p:spPr>
            <a:xfrm>
              <a:off x="4558607" y="3492192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3"/>
            <p:cNvSpPr/>
            <p:nvPr/>
          </p:nvSpPr>
          <p:spPr>
            <a:xfrm>
              <a:off x="4558607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93"/>
            <p:cNvSpPr/>
            <p:nvPr/>
          </p:nvSpPr>
          <p:spPr>
            <a:xfrm>
              <a:off x="4609037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93"/>
            <p:cNvSpPr/>
            <p:nvPr/>
          </p:nvSpPr>
          <p:spPr>
            <a:xfrm>
              <a:off x="4609037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3"/>
            <p:cNvSpPr/>
            <p:nvPr/>
          </p:nvSpPr>
          <p:spPr>
            <a:xfrm>
              <a:off x="4609037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93"/>
            <p:cNvSpPr/>
            <p:nvPr/>
          </p:nvSpPr>
          <p:spPr>
            <a:xfrm>
              <a:off x="4609037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93"/>
            <p:cNvSpPr/>
            <p:nvPr/>
          </p:nvSpPr>
          <p:spPr>
            <a:xfrm>
              <a:off x="4609037" y="3441894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3"/>
            <p:cNvSpPr/>
            <p:nvPr/>
          </p:nvSpPr>
          <p:spPr>
            <a:xfrm>
              <a:off x="5264269" y="3391348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3"/>
            <p:cNvSpPr/>
            <p:nvPr/>
          </p:nvSpPr>
          <p:spPr>
            <a:xfrm>
              <a:off x="5062713" y="3441894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93"/>
            <p:cNvSpPr/>
            <p:nvPr/>
          </p:nvSpPr>
          <p:spPr>
            <a:xfrm>
              <a:off x="5062713" y="3391348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93"/>
            <p:cNvSpPr/>
            <p:nvPr/>
          </p:nvSpPr>
          <p:spPr>
            <a:xfrm>
              <a:off x="5113127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3"/>
            <p:cNvSpPr/>
            <p:nvPr/>
          </p:nvSpPr>
          <p:spPr>
            <a:xfrm>
              <a:off x="5012150" y="3290504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3"/>
            <p:cNvSpPr/>
            <p:nvPr/>
          </p:nvSpPr>
          <p:spPr>
            <a:xfrm>
              <a:off x="4911438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93"/>
            <p:cNvSpPr/>
            <p:nvPr/>
          </p:nvSpPr>
          <p:spPr>
            <a:xfrm>
              <a:off x="4659468" y="3139361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3"/>
            <p:cNvSpPr/>
            <p:nvPr/>
          </p:nvSpPr>
          <p:spPr>
            <a:xfrm>
              <a:off x="4810594" y="3240206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3"/>
            <p:cNvSpPr/>
            <p:nvPr/>
          </p:nvSpPr>
          <p:spPr>
            <a:xfrm>
              <a:off x="4810594" y="318979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3"/>
            <p:cNvSpPr/>
            <p:nvPr/>
          </p:nvSpPr>
          <p:spPr>
            <a:xfrm>
              <a:off x="4760163" y="3240206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3"/>
            <p:cNvSpPr/>
            <p:nvPr/>
          </p:nvSpPr>
          <p:spPr>
            <a:xfrm>
              <a:off x="4760163" y="318979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3"/>
            <p:cNvSpPr/>
            <p:nvPr/>
          </p:nvSpPr>
          <p:spPr>
            <a:xfrm>
              <a:off x="4709882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3"/>
            <p:cNvSpPr/>
            <p:nvPr/>
          </p:nvSpPr>
          <p:spPr>
            <a:xfrm>
              <a:off x="4709882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3"/>
            <p:cNvSpPr/>
            <p:nvPr/>
          </p:nvSpPr>
          <p:spPr>
            <a:xfrm>
              <a:off x="5213839" y="3693749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3"/>
            <p:cNvSpPr/>
            <p:nvPr/>
          </p:nvSpPr>
          <p:spPr>
            <a:xfrm>
              <a:off x="5163425" y="3794593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3"/>
            <p:cNvSpPr/>
            <p:nvPr/>
          </p:nvSpPr>
          <p:spPr>
            <a:xfrm>
              <a:off x="5163425" y="3744163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3"/>
            <p:cNvSpPr/>
            <p:nvPr/>
          </p:nvSpPr>
          <p:spPr>
            <a:xfrm>
              <a:off x="5113127" y="379459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3"/>
            <p:cNvSpPr/>
            <p:nvPr/>
          </p:nvSpPr>
          <p:spPr>
            <a:xfrm>
              <a:off x="4810594" y="379459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3"/>
            <p:cNvSpPr/>
            <p:nvPr/>
          </p:nvSpPr>
          <p:spPr>
            <a:xfrm>
              <a:off x="4861024" y="3693749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3"/>
            <p:cNvSpPr/>
            <p:nvPr/>
          </p:nvSpPr>
          <p:spPr>
            <a:xfrm>
              <a:off x="4861024" y="3643451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3"/>
            <p:cNvSpPr/>
            <p:nvPr/>
          </p:nvSpPr>
          <p:spPr>
            <a:xfrm>
              <a:off x="4861024" y="359303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3"/>
            <p:cNvSpPr/>
            <p:nvPr/>
          </p:nvSpPr>
          <p:spPr>
            <a:xfrm>
              <a:off x="4861024" y="354260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3"/>
            <p:cNvSpPr/>
            <p:nvPr/>
          </p:nvSpPr>
          <p:spPr>
            <a:xfrm>
              <a:off x="4861024" y="3492192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3"/>
            <p:cNvSpPr/>
            <p:nvPr/>
          </p:nvSpPr>
          <p:spPr>
            <a:xfrm>
              <a:off x="4861024" y="3441894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3"/>
            <p:cNvSpPr/>
            <p:nvPr/>
          </p:nvSpPr>
          <p:spPr>
            <a:xfrm>
              <a:off x="4861024" y="3391348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3"/>
            <p:cNvSpPr/>
            <p:nvPr/>
          </p:nvSpPr>
          <p:spPr>
            <a:xfrm>
              <a:off x="4810594" y="3693749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3"/>
            <p:cNvSpPr/>
            <p:nvPr/>
          </p:nvSpPr>
          <p:spPr>
            <a:xfrm>
              <a:off x="4810594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3"/>
            <p:cNvSpPr/>
            <p:nvPr/>
          </p:nvSpPr>
          <p:spPr>
            <a:xfrm>
              <a:off x="4810594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3"/>
            <p:cNvSpPr/>
            <p:nvPr/>
          </p:nvSpPr>
          <p:spPr>
            <a:xfrm>
              <a:off x="4760163" y="3693749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3"/>
            <p:cNvSpPr/>
            <p:nvPr/>
          </p:nvSpPr>
          <p:spPr>
            <a:xfrm>
              <a:off x="4760163" y="3643451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3"/>
            <p:cNvSpPr/>
            <p:nvPr/>
          </p:nvSpPr>
          <p:spPr>
            <a:xfrm>
              <a:off x="4760163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3"/>
            <p:cNvSpPr/>
            <p:nvPr/>
          </p:nvSpPr>
          <p:spPr>
            <a:xfrm>
              <a:off x="4760163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3"/>
            <p:cNvSpPr/>
            <p:nvPr/>
          </p:nvSpPr>
          <p:spPr>
            <a:xfrm>
              <a:off x="4709882" y="3643451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3"/>
            <p:cNvSpPr/>
            <p:nvPr/>
          </p:nvSpPr>
          <p:spPr>
            <a:xfrm>
              <a:off x="4709882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3"/>
            <p:cNvSpPr/>
            <p:nvPr/>
          </p:nvSpPr>
          <p:spPr>
            <a:xfrm>
              <a:off x="4709882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3"/>
            <p:cNvSpPr/>
            <p:nvPr/>
          </p:nvSpPr>
          <p:spPr>
            <a:xfrm>
              <a:off x="4709882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3"/>
            <p:cNvSpPr/>
            <p:nvPr/>
          </p:nvSpPr>
          <p:spPr>
            <a:xfrm>
              <a:off x="4659468" y="359303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3"/>
            <p:cNvSpPr/>
            <p:nvPr/>
          </p:nvSpPr>
          <p:spPr>
            <a:xfrm>
              <a:off x="4659468" y="334091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3"/>
            <p:cNvSpPr/>
            <p:nvPr/>
          </p:nvSpPr>
          <p:spPr>
            <a:xfrm>
              <a:off x="4659468" y="3290504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3"/>
            <p:cNvSpPr/>
            <p:nvPr/>
          </p:nvSpPr>
          <p:spPr>
            <a:xfrm>
              <a:off x="4609037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3"/>
            <p:cNvSpPr/>
            <p:nvPr/>
          </p:nvSpPr>
          <p:spPr>
            <a:xfrm>
              <a:off x="4609037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3"/>
            <p:cNvSpPr/>
            <p:nvPr/>
          </p:nvSpPr>
          <p:spPr>
            <a:xfrm>
              <a:off x="4558607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3"/>
            <p:cNvSpPr/>
            <p:nvPr/>
          </p:nvSpPr>
          <p:spPr>
            <a:xfrm>
              <a:off x="4558607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3"/>
            <p:cNvSpPr/>
            <p:nvPr/>
          </p:nvSpPr>
          <p:spPr>
            <a:xfrm>
              <a:off x="4508193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3"/>
            <p:cNvSpPr/>
            <p:nvPr/>
          </p:nvSpPr>
          <p:spPr>
            <a:xfrm>
              <a:off x="4508193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3"/>
            <p:cNvSpPr/>
            <p:nvPr/>
          </p:nvSpPr>
          <p:spPr>
            <a:xfrm>
              <a:off x="4508193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3"/>
            <p:cNvSpPr/>
            <p:nvPr/>
          </p:nvSpPr>
          <p:spPr>
            <a:xfrm>
              <a:off x="4457895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3"/>
            <p:cNvSpPr/>
            <p:nvPr/>
          </p:nvSpPr>
          <p:spPr>
            <a:xfrm>
              <a:off x="4457895" y="3441894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3"/>
            <p:cNvSpPr/>
            <p:nvPr/>
          </p:nvSpPr>
          <p:spPr>
            <a:xfrm>
              <a:off x="4457895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3"/>
            <p:cNvSpPr/>
            <p:nvPr/>
          </p:nvSpPr>
          <p:spPr>
            <a:xfrm>
              <a:off x="4407481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3"/>
            <p:cNvSpPr/>
            <p:nvPr/>
          </p:nvSpPr>
          <p:spPr>
            <a:xfrm>
              <a:off x="4407481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3"/>
            <p:cNvSpPr/>
            <p:nvPr/>
          </p:nvSpPr>
          <p:spPr>
            <a:xfrm>
              <a:off x="4407481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3"/>
            <p:cNvSpPr/>
            <p:nvPr/>
          </p:nvSpPr>
          <p:spPr>
            <a:xfrm>
              <a:off x="4407481" y="3441894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3"/>
            <p:cNvSpPr/>
            <p:nvPr/>
          </p:nvSpPr>
          <p:spPr>
            <a:xfrm>
              <a:off x="3500278" y="3441894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3"/>
            <p:cNvSpPr/>
            <p:nvPr/>
          </p:nvSpPr>
          <p:spPr>
            <a:xfrm>
              <a:off x="3500278" y="3391348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3"/>
            <p:cNvSpPr/>
            <p:nvPr/>
          </p:nvSpPr>
          <p:spPr>
            <a:xfrm>
              <a:off x="3500278" y="334091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3"/>
            <p:cNvSpPr/>
            <p:nvPr/>
          </p:nvSpPr>
          <p:spPr>
            <a:xfrm>
              <a:off x="3449848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3"/>
            <p:cNvSpPr/>
            <p:nvPr/>
          </p:nvSpPr>
          <p:spPr>
            <a:xfrm>
              <a:off x="3449848" y="3441894"/>
              <a:ext cx="41251" cy="3523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3"/>
            <p:cNvSpPr/>
            <p:nvPr/>
          </p:nvSpPr>
          <p:spPr>
            <a:xfrm>
              <a:off x="3449848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3"/>
            <p:cNvSpPr/>
            <p:nvPr/>
          </p:nvSpPr>
          <p:spPr>
            <a:xfrm>
              <a:off x="3399417" y="298823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3"/>
            <p:cNvSpPr/>
            <p:nvPr/>
          </p:nvSpPr>
          <p:spPr>
            <a:xfrm>
              <a:off x="3399417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3"/>
            <p:cNvSpPr/>
            <p:nvPr/>
          </p:nvSpPr>
          <p:spPr>
            <a:xfrm>
              <a:off x="3147579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3"/>
            <p:cNvSpPr/>
            <p:nvPr/>
          </p:nvSpPr>
          <p:spPr>
            <a:xfrm>
              <a:off x="3147579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3"/>
            <p:cNvSpPr/>
            <p:nvPr/>
          </p:nvSpPr>
          <p:spPr>
            <a:xfrm>
              <a:off x="3147579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3"/>
            <p:cNvSpPr/>
            <p:nvPr/>
          </p:nvSpPr>
          <p:spPr>
            <a:xfrm>
              <a:off x="3147579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3"/>
            <p:cNvSpPr/>
            <p:nvPr/>
          </p:nvSpPr>
          <p:spPr>
            <a:xfrm>
              <a:off x="3147579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3"/>
            <p:cNvSpPr/>
            <p:nvPr/>
          </p:nvSpPr>
          <p:spPr>
            <a:xfrm>
              <a:off x="3147579" y="298823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93"/>
            <p:cNvSpPr/>
            <p:nvPr/>
          </p:nvSpPr>
          <p:spPr>
            <a:xfrm>
              <a:off x="3147579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93"/>
            <p:cNvSpPr/>
            <p:nvPr/>
          </p:nvSpPr>
          <p:spPr>
            <a:xfrm>
              <a:off x="3147579" y="3088947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93"/>
            <p:cNvSpPr/>
            <p:nvPr/>
          </p:nvSpPr>
          <p:spPr>
            <a:xfrm>
              <a:off x="3147579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93"/>
            <p:cNvSpPr/>
            <p:nvPr/>
          </p:nvSpPr>
          <p:spPr>
            <a:xfrm>
              <a:off x="3147579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93"/>
            <p:cNvSpPr/>
            <p:nvPr/>
          </p:nvSpPr>
          <p:spPr>
            <a:xfrm>
              <a:off x="3147579" y="3240206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93"/>
            <p:cNvSpPr/>
            <p:nvPr/>
          </p:nvSpPr>
          <p:spPr>
            <a:xfrm>
              <a:off x="3147579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93"/>
            <p:cNvSpPr/>
            <p:nvPr/>
          </p:nvSpPr>
          <p:spPr>
            <a:xfrm>
              <a:off x="3147579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93"/>
            <p:cNvSpPr/>
            <p:nvPr/>
          </p:nvSpPr>
          <p:spPr>
            <a:xfrm>
              <a:off x="3147579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93"/>
            <p:cNvSpPr/>
            <p:nvPr/>
          </p:nvSpPr>
          <p:spPr>
            <a:xfrm>
              <a:off x="3147579" y="3441894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93"/>
            <p:cNvSpPr/>
            <p:nvPr/>
          </p:nvSpPr>
          <p:spPr>
            <a:xfrm>
              <a:off x="3147579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93"/>
            <p:cNvSpPr/>
            <p:nvPr/>
          </p:nvSpPr>
          <p:spPr>
            <a:xfrm>
              <a:off x="3197861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93"/>
            <p:cNvSpPr/>
            <p:nvPr/>
          </p:nvSpPr>
          <p:spPr>
            <a:xfrm>
              <a:off x="3197861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93"/>
            <p:cNvSpPr/>
            <p:nvPr/>
          </p:nvSpPr>
          <p:spPr>
            <a:xfrm>
              <a:off x="3197861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93"/>
            <p:cNvSpPr/>
            <p:nvPr/>
          </p:nvSpPr>
          <p:spPr>
            <a:xfrm>
              <a:off x="3197861" y="2887391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3"/>
            <p:cNvSpPr/>
            <p:nvPr/>
          </p:nvSpPr>
          <p:spPr>
            <a:xfrm>
              <a:off x="3197861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93"/>
            <p:cNvSpPr/>
            <p:nvPr/>
          </p:nvSpPr>
          <p:spPr>
            <a:xfrm>
              <a:off x="3197861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93"/>
            <p:cNvSpPr/>
            <p:nvPr/>
          </p:nvSpPr>
          <p:spPr>
            <a:xfrm>
              <a:off x="3197861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93"/>
            <p:cNvSpPr/>
            <p:nvPr/>
          </p:nvSpPr>
          <p:spPr>
            <a:xfrm>
              <a:off x="3197861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93"/>
            <p:cNvSpPr/>
            <p:nvPr/>
          </p:nvSpPr>
          <p:spPr>
            <a:xfrm>
              <a:off x="3197861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93"/>
            <p:cNvSpPr/>
            <p:nvPr/>
          </p:nvSpPr>
          <p:spPr>
            <a:xfrm>
              <a:off x="3197861" y="318979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93"/>
            <p:cNvSpPr/>
            <p:nvPr/>
          </p:nvSpPr>
          <p:spPr>
            <a:xfrm>
              <a:off x="3197861" y="3240206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93"/>
            <p:cNvSpPr/>
            <p:nvPr/>
          </p:nvSpPr>
          <p:spPr>
            <a:xfrm>
              <a:off x="3197861" y="3290504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93"/>
            <p:cNvSpPr/>
            <p:nvPr/>
          </p:nvSpPr>
          <p:spPr>
            <a:xfrm>
              <a:off x="3197861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93"/>
            <p:cNvSpPr/>
            <p:nvPr/>
          </p:nvSpPr>
          <p:spPr>
            <a:xfrm>
              <a:off x="3248291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3"/>
            <p:cNvSpPr/>
            <p:nvPr/>
          </p:nvSpPr>
          <p:spPr>
            <a:xfrm>
              <a:off x="3248291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3"/>
            <p:cNvSpPr/>
            <p:nvPr/>
          </p:nvSpPr>
          <p:spPr>
            <a:xfrm>
              <a:off x="3248291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3"/>
            <p:cNvSpPr/>
            <p:nvPr/>
          </p:nvSpPr>
          <p:spPr>
            <a:xfrm>
              <a:off x="3248291" y="2887391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3"/>
            <p:cNvSpPr/>
            <p:nvPr/>
          </p:nvSpPr>
          <p:spPr>
            <a:xfrm>
              <a:off x="3248291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3"/>
            <p:cNvSpPr/>
            <p:nvPr/>
          </p:nvSpPr>
          <p:spPr>
            <a:xfrm>
              <a:off x="3248291" y="298823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3"/>
            <p:cNvSpPr/>
            <p:nvPr/>
          </p:nvSpPr>
          <p:spPr>
            <a:xfrm>
              <a:off x="3248291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3"/>
            <p:cNvSpPr/>
            <p:nvPr/>
          </p:nvSpPr>
          <p:spPr>
            <a:xfrm>
              <a:off x="3248291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3"/>
            <p:cNvSpPr/>
            <p:nvPr/>
          </p:nvSpPr>
          <p:spPr>
            <a:xfrm>
              <a:off x="3248291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3"/>
            <p:cNvSpPr/>
            <p:nvPr/>
          </p:nvSpPr>
          <p:spPr>
            <a:xfrm>
              <a:off x="3248291" y="318979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3"/>
            <p:cNvSpPr/>
            <p:nvPr/>
          </p:nvSpPr>
          <p:spPr>
            <a:xfrm>
              <a:off x="3248291" y="3240206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3"/>
            <p:cNvSpPr/>
            <p:nvPr/>
          </p:nvSpPr>
          <p:spPr>
            <a:xfrm>
              <a:off x="3248291" y="3290504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3"/>
            <p:cNvSpPr/>
            <p:nvPr/>
          </p:nvSpPr>
          <p:spPr>
            <a:xfrm>
              <a:off x="3298722" y="2887391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3"/>
            <p:cNvSpPr/>
            <p:nvPr/>
          </p:nvSpPr>
          <p:spPr>
            <a:xfrm>
              <a:off x="3298722" y="293780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3"/>
            <p:cNvSpPr/>
            <p:nvPr/>
          </p:nvSpPr>
          <p:spPr>
            <a:xfrm>
              <a:off x="3298722" y="2988235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3"/>
            <p:cNvSpPr/>
            <p:nvPr/>
          </p:nvSpPr>
          <p:spPr>
            <a:xfrm>
              <a:off x="3298722" y="303851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3"/>
            <p:cNvSpPr/>
            <p:nvPr/>
          </p:nvSpPr>
          <p:spPr>
            <a:xfrm>
              <a:off x="3349136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3"/>
            <p:cNvSpPr/>
            <p:nvPr/>
          </p:nvSpPr>
          <p:spPr>
            <a:xfrm>
              <a:off x="3349136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3"/>
            <p:cNvSpPr/>
            <p:nvPr/>
          </p:nvSpPr>
          <p:spPr>
            <a:xfrm>
              <a:off x="3349136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3"/>
            <p:cNvSpPr/>
            <p:nvPr/>
          </p:nvSpPr>
          <p:spPr>
            <a:xfrm>
              <a:off x="3349136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3"/>
            <p:cNvSpPr/>
            <p:nvPr/>
          </p:nvSpPr>
          <p:spPr>
            <a:xfrm>
              <a:off x="3349053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3"/>
            <p:cNvSpPr/>
            <p:nvPr/>
          </p:nvSpPr>
          <p:spPr>
            <a:xfrm>
              <a:off x="3298722" y="3088947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3"/>
            <p:cNvSpPr/>
            <p:nvPr/>
          </p:nvSpPr>
          <p:spPr>
            <a:xfrm>
              <a:off x="3298722" y="3139361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93"/>
            <p:cNvSpPr/>
            <p:nvPr/>
          </p:nvSpPr>
          <p:spPr>
            <a:xfrm>
              <a:off x="3298722" y="318979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3"/>
            <p:cNvSpPr/>
            <p:nvPr/>
          </p:nvSpPr>
          <p:spPr>
            <a:xfrm>
              <a:off x="3298722" y="3240206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3"/>
            <p:cNvSpPr/>
            <p:nvPr/>
          </p:nvSpPr>
          <p:spPr>
            <a:xfrm>
              <a:off x="3298722" y="3290504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3"/>
            <p:cNvSpPr/>
            <p:nvPr/>
          </p:nvSpPr>
          <p:spPr>
            <a:xfrm>
              <a:off x="3298722" y="334091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3"/>
            <p:cNvSpPr/>
            <p:nvPr/>
          </p:nvSpPr>
          <p:spPr>
            <a:xfrm>
              <a:off x="3248291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3"/>
            <p:cNvSpPr/>
            <p:nvPr/>
          </p:nvSpPr>
          <p:spPr>
            <a:xfrm>
              <a:off x="3248291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3"/>
            <p:cNvSpPr/>
            <p:nvPr/>
          </p:nvSpPr>
          <p:spPr>
            <a:xfrm>
              <a:off x="3197861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93"/>
            <p:cNvSpPr/>
            <p:nvPr/>
          </p:nvSpPr>
          <p:spPr>
            <a:xfrm>
              <a:off x="3197861" y="3441894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93"/>
            <p:cNvSpPr/>
            <p:nvPr/>
          </p:nvSpPr>
          <p:spPr>
            <a:xfrm>
              <a:off x="3197861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3"/>
            <p:cNvSpPr/>
            <p:nvPr/>
          </p:nvSpPr>
          <p:spPr>
            <a:xfrm>
              <a:off x="3197861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3"/>
            <p:cNvSpPr/>
            <p:nvPr/>
          </p:nvSpPr>
          <p:spPr>
            <a:xfrm>
              <a:off x="3147579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3"/>
            <p:cNvSpPr/>
            <p:nvPr/>
          </p:nvSpPr>
          <p:spPr>
            <a:xfrm>
              <a:off x="2895460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93"/>
            <p:cNvSpPr/>
            <p:nvPr/>
          </p:nvSpPr>
          <p:spPr>
            <a:xfrm>
              <a:off x="2895460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93"/>
            <p:cNvSpPr/>
            <p:nvPr/>
          </p:nvSpPr>
          <p:spPr>
            <a:xfrm>
              <a:off x="2895460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3"/>
            <p:cNvSpPr/>
            <p:nvPr/>
          </p:nvSpPr>
          <p:spPr>
            <a:xfrm>
              <a:off x="2895460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3"/>
            <p:cNvSpPr/>
            <p:nvPr/>
          </p:nvSpPr>
          <p:spPr>
            <a:xfrm>
              <a:off x="2895460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93"/>
            <p:cNvSpPr/>
            <p:nvPr/>
          </p:nvSpPr>
          <p:spPr>
            <a:xfrm>
              <a:off x="2895460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93"/>
            <p:cNvSpPr/>
            <p:nvPr/>
          </p:nvSpPr>
          <p:spPr>
            <a:xfrm>
              <a:off x="2895460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3"/>
            <p:cNvSpPr/>
            <p:nvPr/>
          </p:nvSpPr>
          <p:spPr>
            <a:xfrm>
              <a:off x="2693904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3"/>
            <p:cNvSpPr/>
            <p:nvPr/>
          </p:nvSpPr>
          <p:spPr>
            <a:xfrm>
              <a:off x="2693904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3"/>
            <p:cNvSpPr/>
            <p:nvPr/>
          </p:nvSpPr>
          <p:spPr>
            <a:xfrm>
              <a:off x="2693904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3"/>
            <p:cNvSpPr/>
            <p:nvPr/>
          </p:nvSpPr>
          <p:spPr>
            <a:xfrm>
              <a:off x="2744334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3"/>
            <p:cNvSpPr/>
            <p:nvPr/>
          </p:nvSpPr>
          <p:spPr>
            <a:xfrm>
              <a:off x="2744334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3"/>
            <p:cNvSpPr/>
            <p:nvPr/>
          </p:nvSpPr>
          <p:spPr>
            <a:xfrm>
              <a:off x="2744334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3"/>
            <p:cNvSpPr/>
            <p:nvPr/>
          </p:nvSpPr>
          <p:spPr>
            <a:xfrm>
              <a:off x="2744334" y="2887391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3"/>
            <p:cNvSpPr/>
            <p:nvPr/>
          </p:nvSpPr>
          <p:spPr>
            <a:xfrm>
              <a:off x="2744334" y="293780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3"/>
            <p:cNvSpPr/>
            <p:nvPr/>
          </p:nvSpPr>
          <p:spPr>
            <a:xfrm>
              <a:off x="2794616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3"/>
            <p:cNvSpPr/>
            <p:nvPr/>
          </p:nvSpPr>
          <p:spPr>
            <a:xfrm>
              <a:off x="2794616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3"/>
            <p:cNvSpPr/>
            <p:nvPr/>
          </p:nvSpPr>
          <p:spPr>
            <a:xfrm>
              <a:off x="2794616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3"/>
            <p:cNvSpPr/>
            <p:nvPr/>
          </p:nvSpPr>
          <p:spPr>
            <a:xfrm>
              <a:off x="2794616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3"/>
            <p:cNvSpPr/>
            <p:nvPr/>
          </p:nvSpPr>
          <p:spPr>
            <a:xfrm>
              <a:off x="2794616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3"/>
            <p:cNvSpPr/>
            <p:nvPr/>
          </p:nvSpPr>
          <p:spPr>
            <a:xfrm>
              <a:off x="2794616" y="2887391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3"/>
            <p:cNvSpPr/>
            <p:nvPr/>
          </p:nvSpPr>
          <p:spPr>
            <a:xfrm>
              <a:off x="2794616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3"/>
            <p:cNvSpPr/>
            <p:nvPr/>
          </p:nvSpPr>
          <p:spPr>
            <a:xfrm>
              <a:off x="2845046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3"/>
            <p:cNvSpPr/>
            <p:nvPr/>
          </p:nvSpPr>
          <p:spPr>
            <a:xfrm>
              <a:off x="2845046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3"/>
            <p:cNvSpPr/>
            <p:nvPr/>
          </p:nvSpPr>
          <p:spPr>
            <a:xfrm>
              <a:off x="2845046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3"/>
            <p:cNvSpPr/>
            <p:nvPr/>
          </p:nvSpPr>
          <p:spPr>
            <a:xfrm>
              <a:off x="2845046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3"/>
            <p:cNvSpPr/>
            <p:nvPr/>
          </p:nvSpPr>
          <p:spPr>
            <a:xfrm>
              <a:off x="2845046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3"/>
            <p:cNvSpPr/>
            <p:nvPr/>
          </p:nvSpPr>
          <p:spPr>
            <a:xfrm>
              <a:off x="2845046" y="2887391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3"/>
            <p:cNvSpPr/>
            <p:nvPr/>
          </p:nvSpPr>
          <p:spPr>
            <a:xfrm>
              <a:off x="2845046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3"/>
            <p:cNvSpPr/>
            <p:nvPr/>
          </p:nvSpPr>
          <p:spPr>
            <a:xfrm>
              <a:off x="2845046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3"/>
            <p:cNvSpPr/>
            <p:nvPr/>
          </p:nvSpPr>
          <p:spPr>
            <a:xfrm>
              <a:off x="2895460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3"/>
            <p:cNvSpPr/>
            <p:nvPr/>
          </p:nvSpPr>
          <p:spPr>
            <a:xfrm>
              <a:off x="2945891" y="2635404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3"/>
            <p:cNvSpPr/>
            <p:nvPr/>
          </p:nvSpPr>
          <p:spPr>
            <a:xfrm>
              <a:off x="2945891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3"/>
            <p:cNvSpPr/>
            <p:nvPr/>
          </p:nvSpPr>
          <p:spPr>
            <a:xfrm>
              <a:off x="2945891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3"/>
            <p:cNvSpPr/>
            <p:nvPr/>
          </p:nvSpPr>
          <p:spPr>
            <a:xfrm>
              <a:off x="2945891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3"/>
            <p:cNvSpPr/>
            <p:nvPr/>
          </p:nvSpPr>
          <p:spPr>
            <a:xfrm>
              <a:off x="2945891" y="2887391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3"/>
            <p:cNvSpPr/>
            <p:nvPr/>
          </p:nvSpPr>
          <p:spPr>
            <a:xfrm>
              <a:off x="2945891" y="293780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3"/>
            <p:cNvSpPr/>
            <p:nvPr/>
          </p:nvSpPr>
          <p:spPr>
            <a:xfrm>
              <a:off x="2945891" y="2988235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3"/>
            <p:cNvSpPr/>
            <p:nvPr/>
          </p:nvSpPr>
          <p:spPr>
            <a:xfrm>
              <a:off x="2996305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3"/>
            <p:cNvSpPr/>
            <p:nvPr/>
          </p:nvSpPr>
          <p:spPr>
            <a:xfrm>
              <a:off x="2996305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3"/>
            <p:cNvSpPr/>
            <p:nvPr/>
          </p:nvSpPr>
          <p:spPr>
            <a:xfrm>
              <a:off x="2996305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3"/>
            <p:cNvSpPr/>
            <p:nvPr/>
          </p:nvSpPr>
          <p:spPr>
            <a:xfrm>
              <a:off x="2996305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3"/>
            <p:cNvSpPr/>
            <p:nvPr/>
          </p:nvSpPr>
          <p:spPr>
            <a:xfrm>
              <a:off x="2996305" y="288739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3"/>
            <p:cNvSpPr/>
            <p:nvPr/>
          </p:nvSpPr>
          <p:spPr>
            <a:xfrm>
              <a:off x="2996305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3"/>
            <p:cNvSpPr/>
            <p:nvPr/>
          </p:nvSpPr>
          <p:spPr>
            <a:xfrm>
              <a:off x="2996305" y="2988235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3"/>
            <p:cNvSpPr/>
            <p:nvPr/>
          </p:nvSpPr>
          <p:spPr>
            <a:xfrm>
              <a:off x="2996305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3"/>
            <p:cNvSpPr/>
            <p:nvPr/>
          </p:nvSpPr>
          <p:spPr>
            <a:xfrm>
              <a:off x="3046735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3"/>
            <p:cNvSpPr/>
            <p:nvPr/>
          </p:nvSpPr>
          <p:spPr>
            <a:xfrm>
              <a:off x="3046735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3"/>
            <p:cNvSpPr/>
            <p:nvPr/>
          </p:nvSpPr>
          <p:spPr>
            <a:xfrm>
              <a:off x="3046735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3"/>
            <p:cNvSpPr/>
            <p:nvPr/>
          </p:nvSpPr>
          <p:spPr>
            <a:xfrm>
              <a:off x="3046735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3"/>
            <p:cNvSpPr/>
            <p:nvPr/>
          </p:nvSpPr>
          <p:spPr>
            <a:xfrm>
              <a:off x="3046735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3"/>
            <p:cNvSpPr/>
            <p:nvPr/>
          </p:nvSpPr>
          <p:spPr>
            <a:xfrm>
              <a:off x="3046735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3"/>
            <p:cNvSpPr/>
            <p:nvPr/>
          </p:nvSpPr>
          <p:spPr>
            <a:xfrm>
              <a:off x="3046735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3"/>
            <p:cNvSpPr/>
            <p:nvPr/>
          </p:nvSpPr>
          <p:spPr>
            <a:xfrm>
              <a:off x="3046735" y="3088947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3"/>
            <p:cNvSpPr/>
            <p:nvPr/>
          </p:nvSpPr>
          <p:spPr>
            <a:xfrm>
              <a:off x="3046735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3"/>
            <p:cNvSpPr/>
            <p:nvPr/>
          </p:nvSpPr>
          <p:spPr>
            <a:xfrm>
              <a:off x="3046735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3"/>
            <p:cNvSpPr/>
            <p:nvPr/>
          </p:nvSpPr>
          <p:spPr>
            <a:xfrm>
              <a:off x="3097149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3"/>
            <p:cNvSpPr/>
            <p:nvPr/>
          </p:nvSpPr>
          <p:spPr>
            <a:xfrm>
              <a:off x="3097149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3"/>
            <p:cNvSpPr/>
            <p:nvPr/>
          </p:nvSpPr>
          <p:spPr>
            <a:xfrm>
              <a:off x="3097149" y="3441894"/>
              <a:ext cx="41135" cy="3523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3"/>
            <p:cNvSpPr/>
            <p:nvPr/>
          </p:nvSpPr>
          <p:spPr>
            <a:xfrm>
              <a:off x="3097149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3"/>
            <p:cNvSpPr/>
            <p:nvPr/>
          </p:nvSpPr>
          <p:spPr>
            <a:xfrm>
              <a:off x="3097149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3"/>
            <p:cNvSpPr/>
            <p:nvPr/>
          </p:nvSpPr>
          <p:spPr>
            <a:xfrm>
              <a:off x="3097149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3"/>
            <p:cNvSpPr/>
            <p:nvPr/>
          </p:nvSpPr>
          <p:spPr>
            <a:xfrm>
              <a:off x="3097149" y="3240206"/>
              <a:ext cx="41135" cy="3523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3"/>
            <p:cNvSpPr/>
            <p:nvPr/>
          </p:nvSpPr>
          <p:spPr>
            <a:xfrm>
              <a:off x="3097149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3"/>
            <p:cNvSpPr/>
            <p:nvPr/>
          </p:nvSpPr>
          <p:spPr>
            <a:xfrm>
              <a:off x="3097149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3"/>
            <p:cNvSpPr/>
            <p:nvPr/>
          </p:nvSpPr>
          <p:spPr>
            <a:xfrm>
              <a:off x="3097066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3"/>
            <p:cNvSpPr/>
            <p:nvPr/>
          </p:nvSpPr>
          <p:spPr>
            <a:xfrm>
              <a:off x="3097149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3"/>
            <p:cNvSpPr/>
            <p:nvPr/>
          </p:nvSpPr>
          <p:spPr>
            <a:xfrm>
              <a:off x="3097149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3"/>
            <p:cNvSpPr/>
            <p:nvPr/>
          </p:nvSpPr>
          <p:spPr>
            <a:xfrm>
              <a:off x="3097149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3"/>
            <p:cNvSpPr/>
            <p:nvPr/>
          </p:nvSpPr>
          <p:spPr>
            <a:xfrm>
              <a:off x="3097149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3"/>
            <p:cNvSpPr/>
            <p:nvPr/>
          </p:nvSpPr>
          <p:spPr>
            <a:xfrm>
              <a:off x="3097149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3"/>
            <p:cNvSpPr/>
            <p:nvPr/>
          </p:nvSpPr>
          <p:spPr>
            <a:xfrm>
              <a:off x="3097149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3"/>
            <p:cNvSpPr/>
            <p:nvPr/>
          </p:nvSpPr>
          <p:spPr>
            <a:xfrm>
              <a:off x="3046735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3"/>
            <p:cNvSpPr/>
            <p:nvPr/>
          </p:nvSpPr>
          <p:spPr>
            <a:xfrm>
              <a:off x="2996305" y="2786679"/>
              <a:ext cx="41168" cy="35214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3"/>
            <p:cNvSpPr/>
            <p:nvPr/>
          </p:nvSpPr>
          <p:spPr>
            <a:xfrm>
              <a:off x="2945891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3"/>
            <p:cNvSpPr/>
            <p:nvPr/>
          </p:nvSpPr>
          <p:spPr>
            <a:xfrm>
              <a:off x="3500278" y="303851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3"/>
            <p:cNvSpPr/>
            <p:nvPr/>
          </p:nvSpPr>
          <p:spPr>
            <a:xfrm>
              <a:off x="3500278" y="298823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3"/>
            <p:cNvSpPr/>
            <p:nvPr/>
          </p:nvSpPr>
          <p:spPr>
            <a:xfrm>
              <a:off x="3500278" y="293780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3"/>
            <p:cNvSpPr/>
            <p:nvPr/>
          </p:nvSpPr>
          <p:spPr>
            <a:xfrm>
              <a:off x="3449848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3"/>
            <p:cNvSpPr/>
            <p:nvPr/>
          </p:nvSpPr>
          <p:spPr>
            <a:xfrm>
              <a:off x="3449848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3"/>
            <p:cNvSpPr/>
            <p:nvPr/>
          </p:nvSpPr>
          <p:spPr>
            <a:xfrm>
              <a:off x="3449848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3"/>
            <p:cNvSpPr/>
            <p:nvPr/>
          </p:nvSpPr>
          <p:spPr>
            <a:xfrm>
              <a:off x="3449848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3"/>
            <p:cNvSpPr/>
            <p:nvPr/>
          </p:nvSpPr>
          <p:spPr>
            <a:xfrm>
              <a:off x="3449848" y="2887391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3"/>
            <p:cNvSpPr/>
            <p:nvPr/>
          </p:nvSpPr>
          <p:spPr>
            <a:xfrm>
              <a:off x="3399417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3"/>
            <p:cNvSpPr/>
            <p:nvPr/>
          </p:nvSpPr>
          <p:spPr>
            <a:xfrm>
              <a:off x="3399417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3"/>
            <p:cNvSpPr/>
            <p:nvPr/>
          </p:nvSpPr>
          <p:spPr>
            <a:xfrm>
              <a:off x="3399417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3"/>
            <p:cNvSpPr/>
            <p:nvPr/>
          </p:nvSpPr>
          <p:spPr>
            <a:xfrm>
              <a:off x="3399417" y="2887391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3"/>
            <p:cNvSpPr/>
            <p:nvPr/>
          </p:nvSpPr>
          <p:spPr>
            <a:xfrm>
              <a:off x="3399417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3"/>
            <p:cNvSpPr/>
            <p:nvPr/>
          </p:nvSpPr>
          <p:spPr>
            <a:xfrm>
              <a:off x="3349136" y="3391348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3"/>
            <p:cNvSpPr/>
            <p:nvPr/>
          </p:nvSpPr>
          <p:spPr>
            <a:xfrm>
              <a:off x="3349136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3"/>
            <p:cNvSpPr/>
            <p:nvPr/>
          </p:nvSpPr>
          <p:spPr>
            <a:xfrm>
              <a:off x="3349136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3"/>
            <p:cNvSpPr/>
            <p:nvPr/>
          </p:nvSpPr>
          <p:spPr>
            <a:xfrm>
              <a:off x="3349136" y="3240206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3"/>
            <p:cNvSpPr/>
            <p:nvPr/>
          </p:nvSpPr>
          <p:spPr>
            <a:xfrm>
              <a:off x="3349136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3"/>
            <p:cNvSpPr/>
            <p:nvPr/>
          </p:nvSpPr>
          <p:spPr>
            <a:xfrm>
              <a:off x="3349136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3"/>
            <p:cNvSpPr/>
            <p:nvPr/>
          </p:nvSpPr>
          <p:spPr>
            <a:xfrm>
              <a:off x="3349136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3"/>
            <p:cNvSpPr/>
            <p:nvPr/>
          </p:nvSpPr>
          <p:spPr>
            <a:xfrm>
              <a:off x="3349136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93"/>
            <p:cNvSpPr/>
            <p:nvPr/>
          </p:nvSpPr>
          <p:spPr>
            <a:xfrm>
              <a:off x="3298722" y="3441894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93"/>
            <p:cNvSpPr/>
            <p:nvPr/>
          </p:nvSpPr>
          <p:spPr>
            <a:xfrm>
              <a:off x="3298722" y="3391348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3"/>
            <p:cNvSpPr/>
            <p:nvPr/>
          </p:nvSpPr>
          <p:spPr>
            <a:xfrm>
              <a:off x="3298722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3"/>
            <p:cNvSpPr/>
            <p:nvPr/>
          </p:nvSpPr>
          <p:spPr>
            <a:xfrm>
              <a:off x="3298722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3248291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93"/>
            <p:cNvSpPr/>
            <p:nvPr/>
          </p:nvSpPr>
          <p:spPr>
            <a:xfrm>
              <a:off x="3248291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3"/>
            <p:cNvSpPr/>
            <p:nvPr/>
          </p:nvSpPr>
          <p:spPr>
            <a:xfrm>
              <a:off x="3248291" y="3492192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3248291" y="3441894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3"/>
            <p:cNvSpPr/>
            <p:nvPr/>
          </p:nvSpPr>
          <p:spPr>
            <a:xfrm>
              <a:off x="3248291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3"/>
            <p:cNvSpPr/>
            <p:nvPr/>
          </p:nvSpPr>
          <p:spPr>
            <a:xfrm>
              <a:off x="3197861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3197861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3"/>
            <p:cNvSpPr/>
            <p:nvPr/>
          </p:nvSpPr>
          <p:spPr>
            <a:xfrm>
              <a:off x="3197861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3"/>
            <p:cNvSpPr/>
            <p:nvPr/>
          </p:nvSpPr>
          <p:spPr>
            <a:xfrm>
              <a:off x="3147579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3147579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3"/>
            <p:cNvSpPr/>
            <p:nvPr/>
          </p:nvSpPr>
          <p:spPr>
            <a:xfrm>
              <a:off x="3147579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3"/>
            <p:cNvSpPr/>
            <p:nvPr/>
          </p:nvSpPr>
          <p:spPr>
            <a:xfrm>
              <a:off x="3097149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3097149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3"/>
            <p:cNvSpPr/>
            <p:nvPr/>
          </p:nvSpPr>
          <p:spPr>
            <a:xfrm>
              <a:off x="3097149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3"/>
            <p:cNvSpPr/>
            <p:nvPr/>
          </p:nvSpPr>
          <p:spPr>
            <a:xfrm>
              <a:off x="3097149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3046735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3"/>
            <p:cNvSpPr/>
            <p:nvPr/>
          </p:nvSpPr>
          <p:spPr>
            <a:xfrm>
              <a:off x="3046735" y="3492192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3"/>
            <p:cNvSpPr/>
            <p:nvPr/>
          </p:nvSpPr>
          <p:spPr>
            <a:xfrm>
              <a:off x="3046735" y="3441894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3046735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3"/>
            <p:cNvSpPr/>
            <p:nvPr/>
          </p:nvSpPr>
          <p:spPr>
            <a:xfrm>
              <a:off x="3046735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3"/>
            <p:cNvSpPr/>
            <p:nvPr/>
          </p:nvSpPr>
          <p:spPr>
            <a:xfrm>
              <a:off x="3046735" y="3240206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3046735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3"/>
            <p:cNvSpPr/>
            <p:nvPr/>
          </p:nvSpPr>
          <p:spPr>
            <a:xfrm>
              <a:off x="3046735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3"/>
            <p:cNvSpPr/>
            <p:nvPr/>
          </p:nvSpPr>
          <p:spPr>
            <a:xfrm>
              <a:off x="2996305" y="3391348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2996305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3"/>
            <p:cNvSpPr/>
            <p:nvPr/>
          </p:nvSpPr>
          <p:spPr>
            <a:xfrm>
              <a:off x="2996305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3"/>
            <p:cNvSpPr/>
            <p:nvPr/>
          </p:nvSpPr>
          <p:spPr>
            <a:xfrm>
              <a:off x="2996305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2996222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3"/>
            <p:cNvSpPr/>
            <p:nvPr/>
          </p:nvSpPr>
          <p:spPr>
            <a:xfrm>
              <a:off x="2996305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3"/>
            <p:cNvSpPr/>
            <p:nvPr/>
          </p:nvSpPr>
          <p:spPr>
            <a:xfrm>
              <a:off x="2945791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2945891" y="303851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3"/>
            <p:cNvSpPr/>
            <p:nvPr/>
          </p:nvSpPr>
          <p:spPr>
            <a:xfrm>
              <a:off x="2945891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3"/>
            <p:cNvSpPr/>
            <p:nvPr/>
          </p:nvSpPr>
          <p:spPr>
            <a:xfrm>
              <a:off x="2895460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2895460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3"/>
            <p:cNvSpPr/>
            <p:nvPr/>
          </p:nvSpPr>
          <p:spPr>
            <a:xfrm>
              <a:off x="2895460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3"/>
            <p:cNvSpPr/>
            <p:nvPr/>
          </p:nvSpPr>
          <p:spPr>
            <a:xfrm>
              <a:off x="2845046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3"/>
            <p:cNvSpPr/>
            <p:nvPr/>
          </p:nvSpPr>
          <p:spPr>
            <a:xfrm>
              <a:off x="2845046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3"/>
            <p:cNvSpPr/>
            <p:nvPr/>
          </p:nvSpPr>
          <p:spPr>
            <a:xfrm>
              <a:off x="2845046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3"/>
            <p:cNvSpPr/>
            <p:nvPr/>
          </p:nvSpPr>
          <p:spPr>
            <a:xfrm>
              <a:off x="2794616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3"/>
            <p:cNvSpPr/>
            <p:nvPr/>
          </p:nvSpPr>
          <p:spPr>
            <a:xfrm>
              <a:off x="2794616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3"/>
            <p:cNvSpPr/>
            <p:nvPr/>
          </p:nvSpPr>
          <p:spPr>
            <a:xfrm>
              <a:off x="2794616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3"/>
            <p:cNvSpPr/>
            <p:nvPr/>
          </p:nvSpPr>
          <p:spPr>
            <a:xfrm>
              <a:off x="2794616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3"/>
            <p:cNvSpPr/>
            <p:nvPr/>
          </p:nvSpPr>
          <p:spPr>
            <a:xfrm>
              <a:off x="2744334" y="2988235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3"/>
            <p:cNvSpPr/>
            <p:nvPr/>
          </p:nvSpPr>
          <p:spPr>
            <a:xfrm>
              <a:off x="2744334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3"/>
            <p:cNvSpPr/>
            <p:nvPr/>
          </p:nvSpPr>
          <p:spPr>
            <a:xfrm>
              <a:off x="2744334" y="2635404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3"/>
            <p:cNvSpPr/>
            <p:nvPr/>
          </p:nvSpPr>
          <p:spPr>
            <a:xfrm>
              <a:off x="2744334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3"/>
            <p:cNvSpPr/>
            <p:nvPr/>
          </p:nvSpPr>
          <p:spPr>
            <a:xfrm>
              <a:off x="2693904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3"/>
            <p:cNvSpPr/>
            <p:nvPr/>
          </p:nvSpPr>
          <p:spPr>
            <a:xfrm>
              <a:off x="2693904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3"/>
            <p:cNvSpPr/>
            <p:nvPr/>
          </p:nvSpPr>
          <p:spPr>
            <a:xfrm>
              <a:off x="2693904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3"/>
            <p:cNvSpPr/>
            <p:nvPr/>
          </p:nvSpPr>
          <p:spPr>
            <a:xfrm>
              <a:off x="2693904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3"/>
            <p:cNvSpPr/>
            <p:nvPr/>
          </p:nvSpPr>
          <p:spPr>
            <a:xfrm>
              <a:off x="2643490" y="293780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3"/>
            <p:cNvSpPr/>
            <p:nvPr/>
          </p:nvSpPr>
          <p:spPr>
            <a:xfrm>
              <a:off x="2643490" y="2887391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3"/>
            <p:cNvSpPr/>
            <p:nvPr/>
          </p:nvSpPr>
          <p:spPr>
            <a:xfrm>
              <a:off x="2643490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3"/>
            <p:cNvSpPr/>
            <p:nvPr/>
          </p:nvSpPr>
          <p:spPr>
            <a:xfrm>
              <a:off x="2643490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3"/>
            <p:cNvSpPr/>
            <p:nvPr/>
          </p:nvSpPr>
          <p:spPr>
            <a:xfrm>
              <a:off x="2643490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3"/>
            <p:cNvSpPr/>
            <p:nvPr/>
          </p:nvSpPr>
          <p:spPr>
            <a:xfrm>
              <a:off x="3298722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3"/>
            <p:cNvSpPr/>
            <p:nvPr/>
          </p:nvSpPr>
          <p:spPr>
            <a:xfrm>
              <a:off x="2593059" y="1627489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3"/>
            <p:cNvSpPr/>
            <p:nvPr/>
          </p:nvSpPr>
          <p:spPr>
            <a:xfrm>
              <a:off x="2542778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3"/>
            <p:cNvSpPr/>
            <p:nvPr/>
          </p:nvSpPr>
          <p:spPr>
            <a:xfrm>
              <a:off x="3399417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3"/>
            <p:cNvSpPr/>
            <p:nvPr/>
          </p:nvSpPr>
          <p:spPr>
            <a:xfrm>
              <a:off x="3399417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3"/>
            <p:cNvSpPr/>
            <p:nvPr/>
          </p:nvSpPr>
          <p:spPr>
            <a:xfrm>
              <a:off x="3399417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3"/>
            <p:cNvSpPr/>
            <p:nvPr/>
          </p:nvSpPr>
          <p:spPr>
            <a:xfrm>
              <a:off x="3399417" y="213144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3"/>
            <p:cNvSpPr/>
            <p:nvPr/>
          </p:nvSpPr>
          <p:spPr>
            <a:xfrm>
              <a:off x="3399417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3"/>
            <p:cNvSpPr/>
            <p:nvPr/>
          </p:nvSpPr>
          <p:spPr>
            <a:xfrm>
              <a:off x="3399417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3"/>
            <p:cNvSpPr/>
            <p:nvPr/>
          </p:nvSpPr>
          <p:spPr>
            <a:xfrm>
              <a:off x="3399417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3"/>
            <p:cNvSpPr/>
            <p:nvPr/>
          </p:nvSpPr>
          <p:spPr>
            <a:xfrm>
              <a:off x="3147579" y="213144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3"/>
            <p:cNvSpPr/>
            <p:nvPr/>
          </p:nvSpPr>
          <p:spPr>
            <a:xfrm>
              <a:off x="3147579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3"/>
            <p:cNvSpPr/>
            <p:nvPr/>
          </p:nvSpPr>
          <p:spPr>
            <a:xfrm>
              <a:off x="2945891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3"/>
            <p:cNvSpPr/>
            <p:nvPr/>
          </p:nvSpPr>
          <p:spPr>
            <a:xfrm>
              <a:off x="2996305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3"/>
            <p:cNvSpPr/>
            <p:nvPr/>
          </p:nvSpPr>
          <p:spPr>
            <a:xfrm>
              <a:off x="2996305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3"/>
            <p:cNvSpPr/>
            <p:nvPr/>
          </p:nvSpPr>
          <p:spPr>
            <a:xfrm>
              <a:off x="3046735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3"/>
            <p:cNvSpPr/>
            <p:nvPr/>
          </p:nvSpPr>
          <p:spPr>
            <a:xfrm>
              <a:off x="3097149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3"/>
            <p:cNvSpPr/>
            <p:nvPr/>
          </p:nvSpPr>
          <p:spPr>
            <a:xfrm>
              <a:off x="3097149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3"/>
            <p:cNvSpPr/>
            <p:nvPr/>
          </p:nvSpPr>
          <p:spPr>
            <a:xfrm>
              <a:off x="3147579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3"/>
            <p:cNvSpPr/>
            <p:nvPr/>
          </p:nvSpPr>
          <p:spPr>
            <a:xfrm>
              <a:off x="3147579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3"/>
            <p:cNvSpPr/>
            <p:nvPr/>
          </p:nvSpPr>
          <p:spPr>
            <a:xfrm>
              <a:off x="3197861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3"/>
            <p:cNvSpPr/>
            <p:nvPr/>
          </p:nvSpPr>
          <p:spPr>
            <a:xfrm>
              <a:off x="3197861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3"/>
            <p:cNvSpPr/>
            <p:nvPr/>
          </p:nvSpPr>
          <p:spPr>
            <a:xfrm>
              <a:off x="3197861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3"/>
            <p:cNvSpPr/>
            <p:nvPr/>
          </p:nvSpPr>
          <p:spPr>
            <a:xfrm>
              <a:off x="3197861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3"/>
            <p:cNvSpPr/>
            <p:nvPr/>
          </p:nvSpPr>
          <p:spPr>
            <a:xfrm>
              <a:off x="3248291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3"/>
            <p:cNvSpPr/>
            <p:nvPr/>
          </p:nvSpPr>
          <p:spPr>
            <a:xfrm>
              <a:off x="3248291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3"/>
            <p:cNvSpPr/>
            <p:nvPr/>
          </p:nvSpPr>
          <p:spPr>
            <a:xfrm>
              <a:off x="3248291" y="213144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3"/>
            <p:cNvSpPr/>
            <p:nvPr/>
          </p:nvSpPr>
          <p:spPr>
            <a:xfrm>
              <a:off x="3248291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3"/>
            <p:cNvSpPr/>
            <p:nvPr/>
          </p:nvSpPr>
          <p:spPr>
            <a:xfrm>
              <a:off x="3248291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3"/>
            <p:cNvSpPr/>
            <p:nvPr/>
          </p:nvSpPr>
          <p:spPr>
            <a:xfrm>
              <a:off x="3248291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3"/>
            <p:cNvSpPr/>
            <p:nvPr/>
          </p:nvSpPr>
          <p:spPr>
            <a:xfrm>
              <a:off x="3298722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3"/>
            <p:cNvSpPr/>
            <p:nvPr/>
          </p:nvSpPr>
          <p:spPr>
            <a:xfrm>
              <a:off x="3298722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3"/>
            <p:cNvSpPr/>
            <p:nvPr/>
          </p:nvSpPr>
          <p:spPr>
            <a:xfrm>
              <a:off x="3298722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3"/>
            <p:cNvSpPr/>
            <p:nvPr/>
          </p:nvSpPr>
          <p:spPr>
            <a:xfrm>
              <a:off x="3298722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3"/>
            <p:cNvSpPr/>
            <p:nvPr/>
          </p:nvSpPr>
          <p:spPr>
            <a:xfrm>
              <a:off x="3298722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3"/>
            <p:cNvSpPr/>
            <p:nvPr/>
          </p:nvSpPr>
          <p:spPr>
            <a:xfrm>
              <a:off x="3298722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3"/>
            <p:cNvSpPr/>
            <p:nvPr/>
          </p:nvSpPr>
          <p:spPr>
            <a:xfrm>
              <a:off x="3298722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3"/>
            <p:cNvSpPr/>
            <p:nvPr/>
          </p:nvSpPr>
          <p:spPr>
            <a:xfrm>
              <a:off x="3349136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3"/>
            <p:cNvSpPr/>
            <p:nvPr/>
          </p:nvSpPr>
          <p:spPr>
            <a:xfrm>
              <a:off x="3349136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3"/>
            <p:cNvSpPr/>
            <p:nvPr/>
          </p:nvSpPr>
          <p:spPr>
            <a:xfrm>
              <a:off x="3349136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3"/>
            <p:cNvSpPr/>
            <p:nvPr/>
          </p:nvSpPr>
          <p:spPr>
            <a:xfrm>
              <a:off x="3349136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3"/>
            <p:cNvSpPr/>
            <p:nvPr/>
          </p:nvSpPr>
          <p:spPr>
            <a:xfrm>
              <a:off x="3349136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3"/>
            <p:cNvSpPr/>
            <p:nvPr/>
          </p:nvSpPr>
          <p:spPr>
            <a:xfrm>
              <a:off x="3349136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3"/>
            <p:cNvSpPr/>
            <p:nvPr/>
          </p:nvSpPr>
          <p:spPr>
            <a:xfrm>
              <a:off x="3349136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3"/>
            <p:cNvSpPr/>
            <p:nvPr/>
          </p:nvSpPr>
          <p:spPr>
            <a:xfrm>
              <a:off x="3349136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3"/>
            <p:cNvSpPr/>
            <p:nvPr/>
          </p:nvSpPr>
          <p:spPr>
            <a:xfrm>
              <a:off x="3399417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3"/>
            <p:cNvSpPr/>
            <p:nvPr/>
          </p:nvSpPr>
          <p:spPr>
            <a:xfrm>
              <a:off x="3449848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3"/>
            <p:cNvSpPr/>
            <p:nvPr/>
          </p:nvSpPr>
          <p:spPr>
            <a:xfrm>
              <a:off x="3449848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3"/>
            <p:cNvSpPr/>
            <p:nvPr/>
          </p:nvSpPr>
          <p:spPr>
            <a:xfrm>
              <a:off x="3449848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3"/>
            <p:cNvSpPr/>
            <p:nvPr/>
          </p:nvSpPr>
          <p:spPr>
            <a:xfrm>
              <a:off x="3449848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3"/>
            <p:cNvSpPr/>
            <p:nvPr/>
          </p:nvSpPr>
          <p:spPr>
            <a:xfrm>
              <a:off x="3449848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3"/>
            <p:cNvSpPr/>
            <p:nvPr/>
          </p:nvSpPr>
          <p:spPr>
            <a:xfrm>
              <a:off x="3449848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3"/>
            <p:cNvSpPr/>
            <p:nvPr/>
          </p:nvSpPr>
          <p:spPr>
            <a:xfrm>
              <a:off x="3449848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3"/>
            <p:cNvSpPr/>
            <p:nvPr/>
          </p:nvSpPr>
          <p:spPr>
            <a:xfrm>
              <a:off x="3449848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3"/>
            <p:cNvSpPr/>
            <p:nvPr/>
          </p:nvSpPr>
          <p:spPr>
            <a:xfrm>
              <a:off x="3449848" y="1929890"/>
              <a:ext cx="41251" cy="3523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3"/>
            <p:cNvSpPr/>
            <p:nvPr/>
          </p:nvSpPr>
          <p:spPr>
            <a:xfrm>
              <a:off x="3399417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3"/>
            <p:cNvSpPr/>
            <p:nvPr/>
          </p:nvSpPr>
          <p:spPr>
            <a:xfrm>
              <a:off x="3349136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3"/>
            <p:cNvSpPr/>
            <p:nvPr/>
          </p:nvSpPr>
          <p:spPr>
            <a:xfrm>
              <a:off x="3349136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3"/>
            <p:cNvSpPr/>
            <p:nvPr/>
          </p:nvSpPr>
          <p:spPr>
            <a:xfrm>
              <a:off x="3298722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3"/>
            <p:cNvSpPr/>
            <p:nvPr/>
          </p:nvSpPr>
          <p:spPr>
            <a:xfrm>
              <a:off x="3298722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3"/>
            <p:cNvSpPr/>
            <p:nvPr/>
          </p:nvSpPr>
          <p:spPr>
            <a:xfrm>
              <a:off x="3298722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3"/>
            <p:cNvSpPr/>
            <p:nvPr/>
          </p:nvSpPr>
          <p:spPr>
            <a:xfrm>
              <a:off x="3298722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3"/>
            <p:cNvSpPr/>
            <p:nvPr/>
          </p:nvSpPr>
          <p:spPr>
            <a:xfrm>
              <a:off x="3248291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3"/>
            <p:cNvSpPr/>
            <p:nvPr/>
          </p:nvSpPr>
          <p:spPr>
            <a:xfrm>
              <a:off x="3248291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3"/>
            <p:cNvSpPr/>
            <p:nvPr/>
          </p:nvSpPr>
          <p:spPr>
            <a:xfrm>
              <a:off x="3248291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3"/>
            <p:cNvSpPr/>
            <p:nvPr/>
          </p:nvSpPr>
          <p:spPr>
            <a:xfrm>
              <a:off x="3248291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3"/>
            <p:cNvSpPr/>
            <p:nvPr/>
          </p:nvSpPr>
          <p:spPr>
            <a:xfrm>
              <a:off x="3248291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3"/>
            <p:cNvSpPr/>
            <p:nvPr/>
          </p:nvSpPr>
          <p:spPr>
            <a:xfrm>
              <a:off x="3248291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3"/>
            <p:cNvSpPr/>
            <p:nvPr/>
          </p:nvSpPr>
          <p:spPr>
            <a:xfrm>
              <a:off x="3197861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3"/>
            <p:cNvSpPr/>
            <p:nvPr/>
          </p:nvSpPr>
          <p:spPr>
            <a:xfrm>
              <a:off x="3197861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3"/>
            <p:cNvSpPr/>
            <p:nvPr/>
          </p:nvSpPr>
          <p:spPr>
            <a:xfrm>
              <a:off x="3197861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3"/>
            <p:cNvSpPr/>
            <p:nvPr/>
          </p:nvSpPr>
          <p:spPr>
            <a:xfrm>
              <a:off x="3197861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3"/>
            <p:cNvSpPr/>
            <p:nvPr/>
          </p:nvSpPr>
          <p:spPr>
            <a:xfrm>
              <a:off x="3197861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3"/>
            <p:cNvSpPr/>
            <p:nvPr/>
          </p:nvSpPr>
          <p:spPr>
            <a:xfrm>
              <a:off x="3197861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3"/>
            <p:cNvSpPr/>
            <p:nvPr/>
          </p:nvSpPr>
          <p:spPr>
            <a:xfrm>
              <a:off x="3197861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3"/>
            <p:cNvSpPr/>
            <p:nvPr/>
          </p:nvSpPr>
          <p:spPr>
            <a:xfrm>
              <a:off x="3197861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3"/>
            <p:cNvSpPr/>
            <p:nvPr/>
          </p:nvSpPr>
          <p:spPr>
            <a:xfrm>
              <a:off x="3147579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3"/>
            <p:cNvSpPr/>
            <p:nvPr/>
          </p:nvSpPr>
          <p:spPr>
            <a:xfrm>
              <a:off x="3147579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3"/>
            <p:cNvSpPr/>
            <p:nvPr/>
          </p:nvSpPr>
          <p:spPr>
            <a:xfrm>
              <a:off x="3147579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3"/>
            <p:cNvSpPr/>
            <p:nvPr/>
          </p:nvSpPr>
          <p:spPr>
            <a:xfrm>
              <a:off x="3147579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3"/>
            <p:cNvSpPr/>
            <p:nvPr/>
          </p:nvSpPr>
          <p:spPr>
            <a:xfrm>
              <a:off x="3147579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3"/>
            <p:cNvSpPr/>
            <p:nvPr/>
          </p:nvSpPr>
          <p:spPr>
            <a:xfrm>
              <a:off x="3147579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3"/>
            <p:cNvSpPr/>
            <p:nvPr/>
          </p:nvSpPr>
          <p:spPr>
            <a:xfrm>
              <a:off x="3147579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3"/>
            <p:cNvSpPr/>
            <p:nvPr/>
          </p:nvSpPr>
          <p:spPr>
            <a:xfrm>
              <a:off x="3147579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3"/>
            <p:cNvSpPr/>
            <p:nvPr/>
          </p:nvSpPr>
          <p:spPr>
            <a:xfrm>
              <a:off x="3147579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3"/>
            <p:cNvSpPr/>
            <p:nvPr/>
          </p:nvSpPr>
          <p:spPr>
            <a:xfrm>
              <a:off x="3097149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3"/>
            <p:cNvSpPr/>
            <p:nvPr/>
          </p:nvSpPr>
          <p:spPr>
            <a:xfrm>
              <a:off x="3097149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3"/>
            <p:cNvSpPr/>
            <p:nvPr/>
          </p:nvSpPr>
          <p:spPr>
            <a:xfrm>
              <a:off x="3097149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3"/>
            <p:cNvSpPr/>
            <p:nvPr/>
          </p:nvSpPr>
          <p:spPr>
            <a:xfrm>
              <a:off x="3097149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3"/>
            <p:cNvSpPr/>
            <p:nvPr/>
          </p:nvSpPr>
          <p:spPr>
            <a:xfrm>
              <a:off x="3097149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3"/>
            <p:cNvSpPr/>
            <p:nvPr/>
          </p:nvSpPr>
          <p:spPr>
            <a:xfrm>
              <a:off x="3097149" y="1929890"/>
              <a:ext cx="41135" cy="3523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3"/>
            <p:cNvSpPr/>
            <p:nvPr/>
          </p:nvSpPr>
          <p:spPr>
            <a:xfrm>
              <a:off x="3097149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3"/>
            <p:cNvSpPr/>
            <p:nvPr/>
          </p:nvSpPr>
          <p:spPr>
            <a:xfrm>
              <a:off x="3097149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3"/>
            <p:cNvSpPr/>
            <p:nvPr/>
          </p:nvSpPr>
          <p:spPr>
            <a:xfrm>
              <a:off x="3097149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3"/>
            <p:cNvSpPr/>
            <p:nvPr/>
          </p:nvSpPr>
          <p:spPr>
            <a:xfrm>
              <a:off x="3097149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3"/>
            <p:cNvSpPr/>
            <p:nvPr/>
          </p:nvSpPr>
          <p:spPr>
            <a:xfrm>
              <a:off x="3046735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3"/>
            <p:cNvSpPr/>
            <p:nvPr/>
          </p:nvSpPr>
          <p:spPr>
            <a:xfrm>
              <a:off x="3046735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3"/>
            <p:cNvSpPr/>
            <p:nvPr/>
          </p:nvSpPr>
          <p:spPr>
            <a:xfrm>
              <a:off x="3046735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3"/>
            <p:cNvSpPr/>
            <p:nvPr/>
          </p:nvSpPr>
          <p:spPr>
            <a:xfrm>
              <a:off x="3046735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3"/>
            <p:cNvSpPr/>
            <p:nvPr/>
          </p:nvSpPr>
          <p:spPr>
            <a:xfrm>
              <a:off x="3046735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3"/>
            <p:cNvSpPr/>
            <p:nvPr/>
          </p:nvSpPr>
          <p:spPr>
            <a:xfrm>
              <a:off x="3046735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3"/>
            <p:cNvSpPr/>
            <p:nvPr/>
          </p:nvSpPr>
          <p:spPr>
            <a:xfrm>
              <a:off x="3046735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3"/>
            <p:cNvSpPr/>
            <p:nvPr/>
          </p:nvSpPr>
          <p:spPr>
            <a:xfrm>
              <a:off x="3046735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3"/>
            <p:cNvSpPr/>
            <p:nvPr/>
          </p:nvSpPr>
          <p:spPr>
            <a:xfrm>
              <a:off x="3046735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3"/>
            <p:cNvSpPr/>
            <p:nvPr/>
          </p:nvSpPr>
          <p:spPr>
            <a:xfrm>
              <a:off x="3046735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3"/>
            <p:cNvSpPr/>
            <p:nvPr/>
          </p:nvSpPr>
          <p:spPr>
            <a:xfrm>
              <a:off x="3046735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3"/>
            <p:cNvSpPr/>
            <p:nvPr/>
          </p:nvSpPr>
          <p:spPr>
            <a:xfrm>
              <a:off x="2996305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3"/>
            <p:cNvSpPr/>
            <p:nvPr/>
          </p:nvSpPr>
          <p:spPr>
            <a:xfrm>
              <a:off x="2996305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3"/>
            <p:cNvSpPr/>
            <p:nvPr/>
          </p:nvSpPr>
          <p:spPr>
            <a:xfrm>
              <a:off x="2996305" y="2131447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3"/>
            <p:cNvSpPr/>
            <p:nvPr/>
          </p:nvSpPr>
          <p:spPr>
            <a:xfrm>
              <a:off x="2996305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3"/>
            <p:cNvSpPr/>
            <p:nvPr/>
          </p:nvSpPr>
          <p:spPr>
            <a:xfrm>
              <a:off x="2996305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3"/>
            <p:cNvSpPr/>
            <p:nvPr/>
          </p:nvSpPr>
          <p:spPr>
            <a:xfrm>
              <a:off x="2996305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3"/>
            <p:cNvSpPr/>
            <p:nvPr/>
          </p:nvSpPr>
          <p:spPr>
            <a:xfrm>
              <a:off x="2996305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3"/>
            <p:cNvSpPr/>
            <p:nvPr/>
          </p:nvSpPr>
          <p:spPr>
            <a:xfrm>
              <a:off x="2996305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3"/>
            <p:cNvSpPr/>
            <p:nvPr/>
          </p:nvSpPr>
          <p:spPr>
            <a:xfrm>
              <a:off x="2996305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3"/>
            <p:cNvSpPr/>
            <p:nvPr/>
          </p:nvSpPr>
          <p:spPr>
            <a:xfrm>
              <a:off x="2945891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3"/>
            <p:cNvSpPr/>
            <p:nvPr/>
          </p:nvSpPr>
          <p:spPr>
            <a:xfrm>
              <a:off x="2945891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3"/>
            <p:cNvSpPr/>
            <p:nvPr/>
          </p:nvSpPr>
          <p:spPr>
            <a:xfrm>
              <a:off x="2945891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3"/>
            <p:cNvSpPr/>
            <p:nvPr/>
          </p:nvSpPr>
          <p:spPr>
            <a:xfrm>
              <a:off x="2945891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3"/>
            <p:cNvSpPr/>
            <p:nvPr/>
          </p:nvSpPr>
          <p:spPr>
            <a:xfrm>
              <a:off x="2945891" y="1929890"/>
              <a:ext cx="41118" cy="3523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3"/>
            <p:cNvSpPr/>
            <p:nvPr/>
          </p:nvSpPr>
          <p:spPr>
            <a:xfrm>
              <a:off x="2895460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3"/>
            <p:cNvSpPr/>
            <p:nvPr/>
          </p:nvSpPr>
          <p:spPr>
            <a:xfrm>
              <a:off x="2895460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3"/>
            <p:cNvSpPr/>
            <p:nvPr/>
          </p:nvSpPr>
          <p:spPr>
            <a:xfrm>
              <a:off x="2895460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3"/>
            <p:cNvSpPr/>
            <p:nvPr/>
          </p:nvSpPr>
          <p:spPr>
            <a:xfrm>
              <a:off x="2895460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3"/>
            <p:cNvSpPr/>
            <p:nvPr/>
          </p:nvSpPr>
          <p:spPr>
            <a:xfrm>
              <a:off x="2895460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3"/>
            <p:cNvSpPr/>
            <p:nvPr/>
          </p:nvSpPr>
          <p:spPr>
            <a:xfrm>
              <a:off x="2845046" y="2383434"/>
              <a:ext cx="41383" cy="35346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3"/>
            <p:cNvSpPr/>
            <p:nvPr/>
          </p:nvSpPr>
          <p:spPr>
            <a:xfrm>
              <a:off x="2845046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3"/>
            <p:cNvSpPr/>
            <p:nvPr/>
          </p:nvSpPr>
          <p:spPr>
            <a:xfrm>
              <a:off x="2845046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3"/>
            <p:cNvSpPr/>
            <p:nvPr/>
          </p:nvSpPr>
          <p:spPr>
            <a:xfrm>
              <a:off x="2845046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3"/>
            <p:cNvSpPr/>
            <p:nvPr/>
          </p:nvSpPr>
          <p:spPr>
            <a:xfrm>
              <a:off x="2845046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3"/>
            <p:cNvSpPr/>
            <p:nvPr/>
          </p:nvSpPr>
          <p:spPr>
            <a:xfrm>
              <a:off x="2845046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3"/>
            <p:cNvSpPr/>
            <p:nvPr/>
          </p:nvSpPr>
          <p:spPr>
            <a:xfrm>
              <a:off x="2845046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3"/>
            <p:cNvSpPr/>
            <p:nvPr/>
          </p:nvSpPr>
          <p:spPr>
            <a:xfrm>
              <a:off x="2794616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3"/>
            <p:cNvSpPr/>
            <p:nvPr/>
          </p:nvSpPr>
          <p:spPr>
            <a:xfrm>
              <a:off x="2794616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3"/>
            <p:cNvSpPr/>
            <p:nvPr/>
          </p:nvSpPr>
          <p:spPr>
            <a:xfrm>
              <a:off x="2794616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3"/>
            <p:cNvSpPr/>
            <p:nvPr/>
          </p:nvSpPr>
          <p:spPr>
            <a:xfrm>
              <a:off x="2794616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3"/>
            <p:cNvSpPr/>
            <p:nvPr/>
          </p:nvSpPr>
          <p:spPr>
            <a:xfrm>
              <a:off x="2794616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3"/>
            <p:cNvSpPr/>
            <p:nvPr/>
          </p:nvSpPr>
          <p:spPr>
            <a:xfrm>
              <a:off x="2794616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3"/>
            <p:cNvSpPr/>
            <p:nvPr/>
          </p:nvSpPr>
          <p:spPr>
            <a:xfrm>
              <a:off x="2794616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3"/>
            <p:cNvSpPr/>
            <p:nvPr/>
          </p:nvSpPr>
          <p:spPr>
            <a:xfrm>
              <a:off x="2744334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3"/>
            <p:cNvSpPr/>
            <p:nvPr/>
          </p:nvSpPr>
          <p:spPr>
            <a:xfrm>
              <a:off x="2744334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3"/>
            <p:cNvSpPr/>
            <p:nvPr/>
          </p:nvSpPr>
          <p:spPr>
            <a:xfrm>
              <a:off x="2744334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3"/>
            <p:cNvSpPr/>
            <p:nvPr/>
          </p:nvSpPr>
          <p:spPr>
            <a:xfrm>
              <a:off x="2744334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3"/>
            <p:cNvSpPr/>
            <p:nvPr/>
          </p:nvSpPr>
          <p:spPr>
            <a:xfrm>
              <a:off x="2693904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3"/>
            <p:cNvSpPr/>
            <p:nvPr/>
          </p:nvSpPr>
          <p:spPr>
            <a:xfrm>
              <a:off x="2593059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3"/>
            <p:cNvSpPr/>
            <p:nvPr/>
          </p:nvSpPr>
          <p:spPr>
            <a:xfrm>
              <a:off x="2542778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3"/>
            <p:cNvSpPr/>
            <p:nvPr/>
          </p:nvSpPr>
          <p:spPr>
            <a:xfrm>
              <a:off x="2542778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3"/>
            <p:cNvSpPr/>
            <p:nvPr/>
          </p:nvSpPr>
          <p:spPr>
            <a:xfrm>
              <a:off x="2492347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3"/>
            <p:cNvSpPr/>
            <p:nvPr/>
          </p:nvSpPr>
          <p:spPr>
            <a:xfrm>
              <a:off x="2492347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3"/>
            <p:cNvSpPr/>
            <p:nvPr/>
          </p:nvSpPr>
          <p:spPr>
            <a:xfrm>
              <a:off x="2492347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3"/>
            <p:cNvSpPr/>
            <p:nvPr/>
          </p:nvSpPr>
          <p:spPr>
            <a:xfrm>
              <a:off x="2492347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3"/>
            <p:cNvSpPr/>
            <p:nvPr/>
          </p:nvSpPr>
          <p:spPr>
            <a:xfrm>
              <a:off x="2492347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3"/>
            <p:cNvSpPr/>
            <p:nvPr/>
          </p:nvSpPr>
          <p:spPr>
            <a:xfrm>
              <a:off x="2492347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3"/>
            <p:cNvSpPr/>
            <p:nvPr/>
          </p:nvSpPr>
          <p:spPr>
            <a:xfrm>
              <a:off x="2441933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3"/>
            <p:cNvSpPr/>
            <p:nvPr/>
          </p:nvSpPr>
          <p:spPr>
            <a:xfrm>
              <a:off x="2441933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3"/>
            <p:cNvSpPr/>
            <p:nvPr/>
          </p:nvSpPr>
          <p:spPr>
            <a:xfrm>
              <a:off x="2441933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3"/>
            <p:cNvSpPr/>
            <p:nvPr/>
          </p:nvSpPr>
          <p:spPr>
            <a:xfrm>
              <a:off x="2441933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3"/>
            <p:cNvSpPr/>
            <p:nvPr/>
          </p:nvSpPr>
          <p:spPr>
            <a:xfrm>
              <a:off x="2441933" y="1677920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3"/>
            <p:cNvSpPr/>
            <p:nvPr/>
          </p:nvSpPr>
          <p:spPr>
            <a:xfrm>
              <a:off x="2441933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3"/>
            <p:cNvSpPr/>
            <p:nvPr/>
          </p:nvSpPr>
          <p:spPr>
            <a:xfrm>
              <a:off x="2441933" y="1577075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3"/>
            <p:cNvSpPr/>
            <p:nvPr/>
          </p:nvSpPr>
          <p:spPr>
            <a:xfrm>
              <a:off x="2391503" y="1929890"/>
              <a:ext cx="41118" cy="3523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3"/>
            <p:cNvSpPr/>
            <p:nvPr/>
          </p:nvSpPr>
          <p:spPr>
            <a:xfrm>
              <a:off x="2391503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3"/>
            <p:cNvSpPr/>
            <p:nvPr/>
          </p:nvSpPr>
          <p:spPr>
            <a:xfrm>
              <a:off x="2391503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3"/>
            <p:cNvSpPr/>
            <p:nvPr/>
          </p:nvSpPr>
          <p:spPr>
            <a:xfrm>
              <a:off x="2391503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3"/>
            <p:cNvSpPr/>
            <p:nvPr/>
          </p:nvSpPr>
          <p:spPr>
            <a:xfrm>
              <a:off x="2391503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3"/>
            <p:cNvSpPr/>
            <p:nvPr/>
          </p:nvSpPr>
          <p:spPr>
            <a:xfrm>
              <a:off x="2391503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3"/>
            <p:cNvSpPr/>
            <p:nvPr/>
          </p:nvSpPr>
          <p:spPr>
            <a:xfrm>
              <a:off x="2391503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3"/>
            <p:cNvSpPr/>
            <p:nvPr/>
          </p:nvSpPr>
          <p:spPr>
            <a:xfrm>
              <a:off x="2391503" y="1577075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93"/>
            <p:cNvSpPr/>
            <p:nvPr/>
          </p:nvSpPr>
          <p:spPr>
            <a:xfrm>
              <a:off x="2341089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3"/>
            <p:cNvSpPr/>
            <p:nvPr/>
          </p:nvSpPr>
          <p:spPr>
            <a:xfrm>
              <a:off x="2341089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3"/>
            <p:cNvSpPr/>
            <p:nvPr/>
          </p:nvSpPr>
          <p:spPr>
            <a:xfrm>
              <a:off x="2341089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3"/>
            <p:cNvSpPr/>
            <p:nvPr/>
          </p:nvSpPr>
          <p:spPr>
            <a:xfrm>
              <a:off x="2341089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3"/>
            <p:cNvSpPr/>
            <p:nvPr/>
          </p:nvSpPr>
          <p:spPr>
            <a:xfrm>
              <a:off x="2341089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3"/>
            <p:cNvSpPr/>
            <p:nvPr/>
          </p:nvSpPr>
          <p:spPr>
            <a:xfrm>
              <a:off x="2341089" y="1677920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93"/>
            <p:cNvSpPr/>
            <p:nvPr/>
          </p:nvSpPr>
          <p:spPr>
            <a:xfrm>
              <a:off x="2341089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93"/>
            <p:cNvSpPr/>
            <p:nvPr/>
          </p:nvSpPr>
          <p:spPr>
            <a:xfrm>
              <a:off x="2341089" y="1577075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93"/>
            <p:cNvSpPr/>
            <p:nvPr/>
          </p:nvSpPr>
          <p:spPr>
            <a:xfrm>
              <a:off x="2290791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3"/>
            <p:cNvSpPr/>
            <p:nvPr/>
          </p:nvSpPr>
          <p:spPr>
            <a:xfrm>
              <a:off x="2290791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3"/>
            <p:cNvSpPr/>
            <p:nvPr/>
          </p:nvSpPr>
          <p:spPr>
            <a:xfrm>
              <a:off x="2290791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3"/>
            <p:cNvSpPr/>
            <p:nvPr/>
          </p:nvSpPr>
          <p:spPr>
            <a:xfrm>
              <a:off x="2290791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3"/>
            <p:cNvSpPr/>
            <p:nvPr/>
          </p:nvSpPr>
          <p:spPr>
            <a:xfrm>
              <a:off x="2290791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3"/>
            <p:cNvSpPr/>
            <p:nvPr/>
          </p:nvSpPr>
          <p:spPr>
            <a:xfrm>
              <a:off x="2290791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3"/>
            <p:cNvSpPr/>
            <p:nvPr/>
          </p:nvSpPr>
          <p:spPr>
            <a:xfrm>
              <a:off x="2290791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3"/>
            <p:cNvSpPr/>
            <p:nvPr/>
          </p:nvSpPr>
          <p:spPr>
            <a:xfrm>
              <a:off x="2290791" y="1577075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3"/>
            <p:cNvSpPr/>
            <p:nvPr/>
          </p:nvSpPr>
          <p:spPr>
            <a:xfrm>
              <a:off x="2240377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3"/>
            <p:cNvSpPr/>
            <p:nvPr/>
          </p:nvSpPr>
          <p:spPr>
            <a:xfrm>
              <a:off x="2240377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3"/>
            <p:cNvSpPr/>
            <p:nvPr/>
          </p:nvSpPr>
          <p:spPr>
            <a:xfrm>
              <a:off x="2240377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3"/>
            <p:cNvSpPr/>
            <p:nvPr/>
          </p:nvSpPr>
          <p:spPr>
            <a:xfrm>
              <a:off x="2240377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3"/>
            <p:cNvSpPr/>
            <p:nvPr/>
          </p:nvSpPr>
          <p:spPr>
            <a:xfrm>
              <a:off x="2240377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3"/>
            <p:cNvSpPr/>
            <p:nvPr/>
          </p:nvSpPr>
          <p:spPr>
            <a:xfrm>
              <a:off x="2240377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3"/>
            <p:cNvSpPr/>
            <p:nvPr/>
          </p:nvSpPr>
          <p:spPr>
            <a:xfrm>
              <a:off x="2240377" y="1677920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3"/>
            <p:cNvSpPr/>
            <p:nvPr/>
          </p:nvSpPr>
          <p:spPr>
            <a:xfrm>
              <a:off x="2240377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93"/>
            <p:cNvSpPr/>
            <p:nvPr/>
          </p:nvSpPr>
          <p:spPr>
            <a:xfrm>
              <a:off x="2240377" y="1577075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93"/>
            <p:cNvSpPr/>
            <p:nvPr/>
          </p:nvSpPr>
          <p:spPr>
            <a:xfrm>
              <a:off x="2189947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3"/>
            <p:cNvSpPr/>
            <p:nvPr/>
          </p:nvSpPr>
          <p:spPr>
            <a:xfrm>
              <a:off x="2189947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3"/>
            <p:cNvSpPr/>
            <p:nvPr/>
          </p:nvSpPr>
          <p:spPr>
            <a:xfrm>
              <a:off x="2189947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93"/>
            <p:cNvSpPr/>
            <p:nvPr/>
          </p:nvSpPr>
          <p:spPr>
            <a:xfrm>
              <a:off x="2189947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93"/>
            <p:cNvSpPr/>
            <p:nvPr/>
          </p:nvSpPr>
          <p:spPr>
            <a:xfrm>
              <a:off x="2189947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93"/>
            <p:cNvSpPr/>
            <p:nvPr/>
          </p:nvSpPr>
          <p:spPr>
            <a:xfrm>
              <a:off x="2189947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93"/>
            <p:cNvSpPr/>
            <p:nvPr/>
          </p:nvSpPr>
          <p:spPr>
            <a:xfrm>
              <a:off x="2189947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93"/>
            <p:cNvSpPr/>
            <p:nvPr/>
          </p:nvSpPr>
          <p:spPr>
            <a:xfrm>
              <a:off x="2189947" y="167792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93"/>
            <p:cNvSpPr/>
            <p:nvPr/>
          </p:nvSpPr>
          <p:spPr>
            <a:xfrm>
              <a:off x="2189947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93"/>
            <p:cNvSpPr/>
            <p:nvPr/>
          </p:nvSpPr>
          <p:spPr>
            <a:xfrm>
              <a:off x="2189947" y="1577075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3"/>
            <p:cNvSpPr/>
            <p:nvPr/>
          </p:nvSpPr>
          <p:spPr>
            <a:xfrm>
              <a:off x="2139533" y="203060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93"/>
            <p:cNvSpPr/>
            <p:nvPr/>
          </p:nvSpPr>
          <p:spPr>
            <a:xfrm>
              <a:off x="2139533" y="1980172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93"/>
            <p:cNvSpPr/>
            <p:nvPr/>
          </p:nvSpPr>
          <p:spPr>
            <a:xfrm>
              <a:off x="2139533" y="1929890"/>
              <a:ext cx="41284" cy="3523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3"/>
            <p:cNvSpPr/>
            <p:nvPr/>
          </p:nvSpPr>
          <p:spPr>
            <a:xfrm>
              <a:off x="2139533" y="1879476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3"/>
            <p:cNvSpPr/>
            <p:nvPr/>
          </p:nvSpPr>
          <p:spPr>
            <a:xfrm>
              <a:off x="2139533" y="1829046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93"/>
            <p:cNvSpPr/>
            <p:nvPr/>
          </p:nvSpPr>
          <p:spPr>
            <a:xfrm>
              <a:off x="2139533" y="1778615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3"/>
            <p:cNvSpPr/>
            <p:nvPr/>
          </p:nvSpPr>
          <p:spPr>
            <a:xfrm>
              <a:off x="2139533" y="1728201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3"/>
            <p:cNvSpPr/>
            <p:nvPr/>
          </p:nvSpPr>
          <p:spPr>
            <a:xfrm>
              <a:off x="2139533" y="1677920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93"/>
            <p:cNvSpPr/>
            <p:nvPr/>
          </p:nvSpPr>
          <p:spPr>
            <a:xfrm>
              <a:off x="2139533" y="1627489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93"/>
            <p:cNvSpPr/>
            <p:nvPr/>
          </p:nvSpPr>
          <p:spPr>
            <a:xfrm>
              <a:off x="2139533" y="1577075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3"/>
            <p:cNvSpPr/>
            <p:nvPr/>
          </p:nvSpPr>
          <p:spPr>
            <a:xfrm>
              <a:off x="2089234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3"/>
            <p:cNvSpPr/>
            <p:nvPr/>
          </p:nvSpPr>
          <p:spPr>
            <a:xfrm>
              <a:off x="2089234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3"/>
            <p:cNvSpPr/>
            <p:nvPr/>
          </p:nvSpPr>
          <p:spPr>
            <a:xfrm>
              <a:off x="2089234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3"/>
            <p:cNvSpPr/>
            <p:nvPr/>
          </p:nvSpPr>
          <p:spPr>
            <a:xfrm>
              <a:off x="2089234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3"/>
            <p:cNvSpPr/>
            <p:nvPr/>
          </p:nvSpPr>
          <p:spPr>
            <a:xfrm>
              <a:off x="2089234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3"/>
            <p:cNvSpPr/>
            <p:nvPr/>
          </p:nvSpPr>
          <p:spPr>
            <a:xfrm>
              <a:off x="2089234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3"/>
            <p:cNvSpPr/>
            <p:nvPr/>
          </p:nvSpPr>
          <p:spPr>
            <a:xfrm>
              <a:off x="2089234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3"/>
            <p:cNvSpPr/>
            <p:nvPr/>
          </p:nvSpPr>
          <p:spPr>
            <a:xfrm>
              <a:off x="2089234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3"/>
            <p:cNvSpPr/>
            <p:nvPr/>
          </p:nvSpPr>
          <p:spPr>
            <a:xfrm>
              <a:off x="2089234" y="1577075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3"/>
            <p:cNvSpPr/>
            <p:nvPr/>
          </p:nvSpPr>
          <p:spPr>
            <a:xfrm>
              <a:off x="2038821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93"/>
            <p:cNvSpPr/>
            <p:nvPr/>
          </p:nvSpPr>
          <p:spPr>
            <a:xfrm>
              <a:off x="2038821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93"/>
            <p:cNvSpPr/>
            <p:nvPr/>
          </p:nvSpPr>
          <p:spPr>
            <a:xfrm>
              <a:off x="2038821" y="1677920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3"/>
            <p:cNvSpPr/>
            <p:nvPr/>
          </p:nvSpPr>
          <p:spPr>
            <a:xfrm>
              <a:off x="2038821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3"/>
            <p:cNvSpPr/>
            <p:nvPr/>
          </p:nvSpPr>
          <p:spPr>
            <a:xfrm>
              <a:off x="1988258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93"/>
            <p:cNvSpPr/>
            <p:nvPr/>
          </p:nvSpPr>
          <p:spPr>
            <a:xfrm>
              <a:off x="1988258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93"/>
            <p:cNvSpPr/>
            <p:nvPr/>
          </p:nvSpPr>
          <p:spPr>
            <a:xfrm>
              <a:off x="1988258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93"/>
            <p:cNvSpPr/>
            <p:nvPr/>
          </p:nvSpPr>
          <p:spPr>
            <a:xfrm>
              <a:off x="1937827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93"/>
            <p:cNvSpPr/>
            <p:nvPr/>
          </p:nvSpPr>
          <p:spPr>
            <a:xfrm>
              <a:off x="1937827" y="1677920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93"/>
            <p:cNvSpPr/>
            <p:nvPr/>
          </p:nvSpPr>
          <p:spPr>
            <a:xfrm>
              <a:off x="2341089" y="3290504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93"/>
            <p:cNvSpPr/>
            <p:nvPr/>
          </p:nvSpPr>
          <p:spPr>
            <a:xfrm>
              <a:off x="2341089" y="3240206"/>
              <a:ext cx="41251" cy="35263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3"/>
            <p:cNvSpPr/>
            <p:nvPr/>
          </p:nvSpPr>
          <p:spPr>
            <a:xfrm>
              <a:off x="2341089" y="3189792"/>
              <a:ext cx="41251" cy="35247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3"/>
            <p:cNvSpPr/>
            <p:nvPr/>
          </p:nvSpPr>
          <p:spPr>
            <a:xfrm>
              <a:off x="2290791" y="3441894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3"/>
            <p:cNvSpPr/>
            <p:nvPr/>
          </p:nvSpPr>
          <p:spPr>
            <a:xfrm>
              <a:off x="2290659" y="3391348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3"/>
            <p:cNvSpPr/>
            <p:nvPr/>
          </p:nvSpPr>
          <p:spPr>
            <a:xfrm>
              <a:off x="2290791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3"/>
            <p:cNvSpPr/>
            <p:nvPr/>
          </p:nvSpPr>
          <p:spPr>
            <a:xfrm>
              <a:off x="2290791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3"/>
            <p:cNvSpPr/>
            <p:nvPr/>
          </p:nvSpPr>
          <p:spPr>
            <a:xfrm>
              <a:off x="2290791" y="3240206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3"/>
            <p:cNvSpPr/>
            <p:nvPr/>
          </p:nvSpPr>
          <p:spPr>
            <a:xfrm>
              <a:off x="2290791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3"/>
            <p:cNvSpPr/>
            <p:nvPr/>
          </p:nvSpPr>
          <p:spPr>
            <a:xfrm>
              <a:off x="2240377" y="3441894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3"/>
            <p:cNvSpPr/>
            <p:nvPr/>
          </p:nvSpPr>
          <p:spPr>
            <a:xfrm>
              <a:off x="2240377" y="3391348"/>
              <a:ext cx="41284" cy="35379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3"/>
            <p:cNvSpPr/>
            <p:nvPr/>
          </p:nvSpPr>
          <p:spPr>
            <a:xfrm>
              <a:off x="2240377" y="334091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93"/>
            <p:cNvSpPr/>
            <p:nvPr/>
          </p:nvSpPr>
          <p:spPr>
            <a:xfrm>
              <a:off x="2240377" y="3290504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93"/>
            <p:cNvSpPr/>
            <p:nvPr/>
          </p:nvSpPr>
          <p:spPr>
            <a:xfrm>
              <a:off x="2240377" y="3240206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93"/>
            <p:cNvSpPr/>
            <p:nvPr/>
          </p:nvSpPr>
          <p:spPr>
            <a:xfrm>
              <a:off x="2240377" y="318979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93"/>
            <p:cNvSpPr/>
            <p:nvPr/>
          </p:nvSpPr>
          <p:spPr>
            <a:xfrm>
              <a:off x="2189947" y="3492192"/>
              <a:ext cx="41168" cy="35379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93"/>
            <p:cNvSpPr/>
            <p:nvPr/>
          </p:nvSpPr>
          <p:spPr>
            <a:xfrm>
              <a:off x="2189947" y="3441894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93"/>
            <p:cNvSpPr/>
            <p:nvPr/>
          </p:nvSpPr>
          <p:spPr>
            <a:xfrm>
              <a:off x="2189947" y="3391348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93"/>
            <p:cNvSpPr/>
            <p:nvPr/>
          </p:nvSpPr>
          <p:spPr>
            <a:xfrm>
              <a:off x="2189947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93"/>
            <p:cNvSpPr/>
            <p:nvPr/>
          </p:nvSpPr>
          <p:spPr>
            <a:xfrm>
              <a:off x="2189947" y="3290504"/>
              <a:ext cx="41168" cy="35379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93"/>
            <p:cNvSpPr/>
            <p:nvPr/>
          </p:nvSpPr>
          <p:spPr>
            <a:xfrm>
              <a:off x="2189947" y="3240206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93"/>
            <p:cNvSpPr/>
            <p:nvPr/>
          </p:nvSpPr>
          <p:spPr>
            <a:xfrm>
              <a:off x="2189947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93"/>
            <p:cNvSpPr/>
            <p:nvPr/>
          </p:nvSpPr>
          <p:spPr>
            <a:xfrm>
              <a:off x="2189947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93"/>
            <p:cNvSpPr/>
            <p:nvPr/>
          </p:nvSpPr>
          <p:spPr>
            <a:xfrm>
              <a:off x="2139533" y="3593037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93"/>
            <p:cNvSpPr/>
            <p:nvPr/>
          </p:nvSpPr>
          <p:spPr>
            <a:xfrm>
              <a:off x="2139533" y="3542606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93"/>
            <p:cNvSpPr/>
            <p:nvPr/>
          </p:nvSpPr>
          <p:spPr>
            <a:xfrm>
              <a:off x="2139533" y="3492192"/>
              <a:ext cx="41152" cy="35379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93"/>
            <p:cNvSpPr/>
            <p:nvPr/>
          </p:nvSpPr>
          <p:spPr>
            <a:xfrm>
              <a:off x="2139533" y="3441894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93"/>
            <p:cNvSpPr/>
            <p:nvPr/>
          </p:nvSpPr>
          <p:spPr>
            <a:xfrm>
              <a:off x="2139533" y="3391348"/>
              <a:ext cx="41284" cy="35379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93"/>
            <p:cNvSpPr/>
            <p:nvPr/>
          </p:nvSpPr>
          <p:spPr>
            <a:xfrm>
              <a:off x="2139533" y="3340918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3"/>
            <p:cNvSpPr/>
            <p:nvPr/>
          </p:nvSpPr>
          <p:spPr>
            <a:xfrm>
              <a:off x="2139533" y="3290504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3"/>
            <p:cNvSpPr/>
            <p:nvPr/>
          </p:nvSpPr>
          <p:spPr>
            <a:xfrm>
              <a:off x="2139533" y="3240206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3"/>
            <p:cNvSpPr/>
            <p:nvPr/>
          </p:nvSpPr>
          <p:spPr>
            <a:xfrm>
              <a:off x="2139533" y="318979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3"/>
            <p:cNvSpPr/>
            <p:nvPr/>
          </p:nvSpPr>
          <p:spPr>
            <a:xfrm>
              <a:off x="2139533" y="3139361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3"/>
            <p:cNvSpPr/>
            <p:nvPr/>
          </p:nvSpPr>
          <p:spPr>
            <a:xfrm>
              <a:off x="2139533" y="3088947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3"/>
            <p:cNvSpPr/>
            <p:nvPr/>
          </p:nvSpPr>
          <p:spPr>
            <a:xfrm>
              <a:off x="2089234" y="3693749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3"/>
            <p:cNvSpPr/>
            <p:nvPr/>
          </p:nvSpPr>
          <p:spPr>
            <a:xfrm>
              <a:off x="2089234" y="3643451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3"/>
            <p:cNvSpPr/>
            <p:nvPr/>
          </p:nvSpPr>
          <p:spPr>
            <a:xfrm>
              <a:off x="2089234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3"/>
            <p:cNvSpPr/>
            <p:nvPr/>
          </p:nvSpPr>
          <p:spPr>
            <a:xfrm>
              <a:off x="2089234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3"/>
            <p:cNvSpPr/>
            <p:nvPr/>
          </p:nvSpPr>
          <p:spPr>
            <a:xfrm>
              <a:off x="2089102" y="3492192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3"/>
            <p:cNvSpPr/>
            <p:nvPr/>
          </p:nvSpPr>
          <p:spPr>
            <a:xfrm>
              <a:off x="2089102" y="3441894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3"/>
            <p:cNvSpPr/>
            <p:nvPr/>
          </p:nvSpPr>
          <p:spPr>
            <a:xfrm>
              <a:off x="2089102" y="3391348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3"/>
            <p:cNvSpPr/>
            <p:nvPr/>
          </p:nvSpPr>
          <p:spPr>
            <a:xfrm>
              <a:off x="2089234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3"/>
            <p:cNvSpPr/>
            <p:nvPr/>
          </p:nvSpPr>
          <p:spPr>
            <a:xfrm>
              <a:off x="2089234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3"/>
            <p:cNvSpPr/>
            <p:nvPr/>
          </p:nvSpPr>
          <p:spPr>
            <a:xfrm>
              <a:off x="2089102" y="3240206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3"/>
            <p:cNvSpPr/>
            <p:nvPr/>
          </p:nvSpPr>
          <p:spPr>
            <a:xfrm>
              <a:off x="2089102" y="318979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93"/>
            <p:cNvSpPr/>
            <p:nvPr/>
          </p:nvSpPr>
          <p:spPr>
            <a:xfrm>
              <a:off x="2089102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93"/>
            <p:cNvSpPr/>
            <p:nvPr/>
          </p:nvSpPr>
          <p:spPr>
            <a:xfrm>
              <a:off x="2089102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3"/>
            <p:cNvSpPr/>
            <p:nvPr/>
          </p:nvSpPr>
          <p:spPr>
            <a:xfrm>
              <a:off x="2089102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3"/>
            <p:cNvSpPr/>
            <p:nvPr/>
          </p:nvSpPr>
          <p:spPr>
            <a:xfrm>
              <a:off x="2038821" y="3744163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3"/>
            <p:cNvSpPr/>
            <p:nvPr/>
          </p:nvSpPr>
          <p:spPr>
            <a:xfrm>
              <a:off x="2038821" y="3693749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93"/>
            <p:cNvSpPr/>
            <p:nvPr/>
          </p:nvSpPr>
          <p:spPr>
            <a:xfrm>
              <a:off x="2038821" y="3643451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93"/>
            <p:cNvSpPr/>
            <p:nvPr/>
          </p:nvSpPr>
          <p:spPr>
            <a:xfrm>
              <a:off x="2038821" y="359303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3"/>
            <p:cNvSpPr/>
            <p:nvPr/>
          </p:nvSpPr>
          <p:spPr>
            <a:xfrm>
              <a:off x="2038821" y="354260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3"/>
            <p:cNvSpPr/>
            <p:nvPr/>
          </p:nvSpPr>
          <p:spPr>
            <a:xfrm>
              <a:off x="2038672" y="3492192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93"/>
            <p:cNvSpPr/>
            <p:nvPr/>
          </p:nvSpPr>
          <p:spPr>
            <a:xfrm>
              <a:off x="2038821" y="3441894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93"/>
            <p:cNvSpPr/>
            <p:nvPr/>
          </p:nvSpPr>
          <p:spPr>
            <a:xfrm>
              <a:off x="2038672" y="3391348"/>
              <a:ext cx="41433" cy="35379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93"/>
            <p:cNvSpPr/>
            <p:nvPr/>
          </p:nvSpPr>
          <p:spPr>
            <a:xfrm>
              <a:off x="2038821" y="334091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3"/>
            <p:cNvSpPr/>
            <p:nvPr/>
          </p:nvSpPr>
          <p:spPr>
            <a:xfrm>
              <a:off x="2038821" y="3290504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93"/>
            <p:cNvSpPr/>
            <p:nvPr/>
          </p:nvSpPr>
          <p:spPr>
            <a:xfrm>
              <a:off x="2038821" y="3240206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93"/>
            <p:cNvSpPr/>
            <p:nvPr/>
          </p:nvSpPr>
          <p:spPr>
            <a:xfrm>
              <a:off x="2038821" y="318979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93"/>
            <p:cNvSpPr/>
            <p:nvPr/>
          </p:nvSpPr>
          <p:spPr>
            <a:xfrm>
              <a:off x="2038821" y="3139361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93"/>
            <p:cNvSpPr/>
            <p:nvPr/>
          </p:nvSpPr>
          <p:spPr>
            <a:xfrm>
              <a:off x="2038721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93"/>
            <p:cNvSpPr/>
            <p:nvPr/>
          </p:nvSpPr>
          <p:spPr>
            <a:xfrm>
              <a:off x="2038721" y="3038517"/>
              <a:ext cx="41251" cy="3536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3"/>
            <p:cNvSpPr/>
            <p:nvPr/>
          </p:nvSpPr>
          <p:spPr>
            <a:xfrm>
              <a:off x="2038821" y="2988235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93"/>
            <p:cNvSpPr/>
            <p:nvPr/>
          </p:nvSpPr>
          <p:spPr>
            <a:xfrm>
              <a:off x="2038821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93"/>
            <p:cNvSpPr/>
            <p:nvPr/>
          </p:nvSpPr>
          <p:spPr>
            <a:xfrm>
              <a:off x="1988258" y="379459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93"/>
            <p:cNvSpPr/>
            <p:nvPr/>
          </p:nvSpPr>
          <p:spPr>
            <a:xfrm>
              <a:off x="1988258" y="3744163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3"/>
            <p:cNvSpPr/>
            <p:nvPr/>
          </p:nvSpPr>
          <p:spPr>
            <a:xfrm>
              <a:off x="1988258" y="3693749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93"/>
            <p:cNvSpPr/>
            <p:nvPr/>
          </p:nvSpPr>
          <p:spPr>
            <a:xfrm>
              <a:off x="1988258" y="3643451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93"/>
            <p:cNvSpPr/>
            <p:nvPr/>
          </p:nvSpPr>
          <p:spPr>
            <a:xfrm>
              <a:off x="1988258" y="359303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3"/>
            <p:cNvSpPr/>
            <p:nvPr/>
          </p:nvSpPr>
          <p:spPr>
            <a:xfrm>
              <a:off x="1988258" y="354260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3"/>
            <p:cNvSpPr/>
            <p:nvPr/>
          </p:nvSpPr>
          <p:spPr>
            <a:xfrm>
              <a:off x="1988258" y="3492192"/>
              <a:ext cx="41168" cy="35379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3"/>
            <p:cNvSpPr/>
            <p:nvPr/>
          </p:nvSpPr>
          <p:spPr>
            <a:xfrm>
              <a:off x="1988258" y="3441894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3"/>
            <p:cNvSpPr/>
            <p:nvPr/>
          </p:nvSpPr>
          <p:spPr>
            <a:xfrm>
              <a:off x="1988258" y="3391348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3"/>
            <p:cNvSpPr/>
            <p:nvPr/>
          </p:nvSpPr>
          <p:spPr>
            <a:xfrm>
              <a:off x="1988258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3"/>
            <p:cNvSpPr/>
            <p:nvPr/>
          </p:nvSpPr>
          <p:spPr>
            <a:xfrm>
              <a:off x="1988258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93"/>
            <p:cNvSpPr/>
            <p:nvPr/>
          </p:nvSpPr>
          <p:spPr>
            <a:xfrm>
              <a:off x="1988258" y="3240206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3"/>
            <p:cNvSpPr/>
            <p:nvPr/>
          </p:nvSpPr>
          <p:spPr>
            <a:xfrm>
              <a:off x="1988258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3"/>
            <p:cNvSpPr/>
            <p:nvPr/>
          </p:nvSpPr>
          <p:spPr>
            <a:xfrm>
              <a:off x="1988258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3"/>
            <p:cNvSpPr/>
            <p:nvPr/>
          </p:nvSpPr>
          <p:spPr>
            <a:xfrm>
              <a:off x="1988258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3"/>
            <p:cNvSpPr/>
            <p:nvPr/>
          </p:nvSpPr>
          <p:spPr>
            <a:xfrm>
              <a:off x="1988258" y="3038517"/>
              <a:ext cx="41300" cy="35396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3"/>
            <p:cNvSpPr/>
            <p:nvPr/>
          </p:nvSpPr>
          <p:spPr>
            <a:xfrm>
              <a:off x="1988258" y="2988235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3"/>
            <p:cNvSpPr/>
            <p:nvPr/>
          </p:nvSpPr>
          <p:spPr>
            <a:xfrm>
              <a:off x="1988258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3"/>
            <p:cNvSpPr/>
            <p:nvPr/>
          </p:nvSpPr>
          <p:spPr>
            <a:xfrm>
              <a:off x="1988258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3"/>
            <p:cNvSpPr/>
            <p:nvPr/>
          </p:nvSpPr>
          <p:spPr>
            <a:xfrm>
              <a:off x="1988258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3"/>
            <p:cNvSpPr/>
            <p:nvPr/>
          </p:nvSpPr>
          <p:spPr>
            <a:xfrm>
              <a:off x="1937827" y="379459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3"/>
            <p:cNvSpPr/>
            <p:nvPr/>
          </p:nvSpPr>
          <p:spPr>
            <a:xfrm>
              <a:off x="1937827" y="3744163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3"/>
            <p:cNvSpPr/>
            <p:nvPr/>
          </p:nvSpPr>
          <p:spPr>
            <a:xfrm>
              <a:off x="1937827" y="3693749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3"/>
            <p:cNvSpPr/>
            <p:nvPr/>
          </p:nvSpPr>
          <p:spPr>
            <a:xfrm>
              <a:off x="1937827" y="3643451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3"/>
            <p:cNvSpPr/>
            <p:nvPr/>
          </p:nvSpPr>
          <p:spPr>
            <a:xfrm>
              <a:off x="1937827" y="359303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3"/>
            <p:cNvSpPr/>
            <p:nvPr/>
          </p:nvSpPr>
          <p:spPr>
            <a:xfrm>
              <a:off x="1937827" y="354260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3"/>
            <p:cNvSpPr/>
            <p:nvPr/>
          </p:nvSpPr>
          <p:spPr>
            <a:xfrm>
              <a:off x="1937827" y="3492192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3"/>
            <p:cNvSpPr/>
            <p:nvPr/>
          </p:nvSpPr>
          <p:spPr>
            <a:xfrm>
              <a:off x="1937827" y="3441894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3"/>
            <p:cNvSpPr/>
            <p:nvPr/>
          </p:nvSpPr>
          <p:spPr>
            <a:xfrm>
              <a:off x="1937827" y="3391348"/>
              <a:ext cx="41300" cy="35379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3"/>
            <p:cNvSpPr/>
            <p:nvPr/>
          </p:nvSpPr>
          <p:spPr>
            <a:xfrm>
              <a:off x="1937827" y="334091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3"/>
            <p:cNvSpPr/>
            <p:nvPr/>
          </p:nvSpPr>
          <p:spPr>
            <a:xfrm>
              <a:off x="1937827" y="3290504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3"/>
            <p:cNvSpPr/>
            <p:nvPr/>
          </p:nvSpPr>
          <p:spPr>
            <a:xfrm>
              <a:off x="1937827" y="3240206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3"/>
            <p:cNvSpPr/>
            <p:nvPr/>
          </p:nvSpPr>
          <p:spPr>
            <a:xfrm>
              <a:off x="1937827" y="318979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3"/>
            <p:cNvSpPr/>
            <p:nvPr/>
          </p:nvSpPr>
          <p:spPr>
            <a:xfrm>
              <a:off x="1937827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3"/>
            <p:cNvSpPr/>
            <p:nvPr/>
          </p:nvSpPr>
          <p:spPr>
            <a:xfrm>
              <a:off x="1937827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3"/>
            <p:cNvSpPr/>
            <p:nvPr/>
          </p:nvSpPr>
          <p:spPr>
            <a:xfrm>
              <a:off x="1937827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3"/>
            <p:cNvSpPr/>
            <p:nvPr/>
          </p:nvSpPr>
          <p:spPr>
            <a:xfrm>
              <a:off x="1937827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3"/>
            <p:cNvSpPr/>
            <p:nvPr/>
          </p:nvSpPr>
          <p:spPr>
            <a:xfrm>
              <a:off x="1937827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3"/>
            <p:cNvSpPr/>
            <p:nvPr/>
          </p:nvSpPr>
          <p:spPr>
            <a:xfrm>
              <a:off x="1937827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3"/>
            <p:cNvSpPr/>
            <p:nvPr/>
          </p:nvSpPr>
          <p:spPr>
            <a:xfrm>
              <a:off x="1937827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3"/>
            <p:cNvSpPr/>
            <p:nvPr/>
          </p:nvSpPr>
          <p:spPr>
            <a:xfrm>
              <a:off x="1937827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3"/>
            <p:cNvSpPr/>
            <p:nvPr/>
          </p:nvSpPr>
          <p:spPr>
            <a:xfrm>
              <a:off x="1937827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3"/>
            <p:cNvSpPr/>
            <p:nvPr/>
          </p:nvSpPr>
          <p:spPr>
            <a:xfrm>
              <a:off x="1937827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3"/>
            <p:cNvSpPr/>
            <p:nvPr/>
          </p:nvSpPr>
          <p:spPr>
            <a:xfrm>
              <a:off x="1937827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3"/>
            <p:cNvSpPr/>
            <p:nvPr/>
          </p:nvSpPr>
          <p:spPr>
            <a:xfrm>
              <a:off x="1937827" y="1577075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3"/>
            <p:cNvSpPr/>
            <p:nvPr/>
          </p:nvSpPr>
          <p:spPr>
            <a:xfrm>
              <a:off x="1887546" y="3895438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3"/>
            <p:cNvSpPr/>
            <p:nvPr/>
          </p:nvSpPr>
          <p:spPr>
            <a:xfrm>
              <a:off x="1887546" y="3845007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3"/>
            <p:cNvSpPr/>
            <p:nvPr/>
          </p:nvSpPr>
          <p:spPr>
            <a:xfrm>
              <a:off x="1887546" y="379459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3"/>
            <p:cNvSpPr/>
            <p:nvPr/>
          </p:nvSpPr>
          <p:spPr>
            <a:xfrm>
              <a:off x="1887546" y="3744163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3"/>
            <p:cNvSpPr/>
            <p:nvPr/>
          </p:nvSpPr>
          <p:spPr>
            <a:xfrm>
              <a:off x="1887546" y="3693749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3"/>
            <p:cNvSpPr/>
            <p:nvPr/>
          </p:nvSpPr>
          <p:spPr>
            <a:xfrm>
              <a:off x="1887546" y="3643451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3"/>
            <p:cNvSpPr/>
            <p:nvPr/>
          </p:nvSpPr>
          <p:spPr>
            <a:xfrm>
              <a:off x="1887546" y="334091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3"/>
            <p:cNvSpPr/>
            <p:nvPr/>
          </p:nvSpPr>
          <p:spPr>
            <a:xfrm>
              <a:off x="1887546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3"/>
            <p:cNvSpPr/>
            <p:nvPr/>
          </p:nvSpPr>
          <p:spPr>
            <a:xfrm>
              <a:off x="1887546" y="3240206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3"/>
            <p:cNvSpPr/>
            <p:nvPr/>
          </p:nvSpPr>
          <p:spPr>
            <a:xfrm>
              <a:off x="1887546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3"/>
            <p:cNvSpPr/>
            <p:nvPr/>
          </p:nvSpPr>
          <p:spPr>
            <a:xfrm>
              <a:off x="1887446" y="3139361"/>
              <a:ext cx="41267" cy="35296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3"/>
            <p:cNvSpPr/>
            <p:nvPr/>
          </p:nvSpPr>
          <p:spPr>
            <a:xfrm>
              <a:off x="1887446" y="3088947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3"/>
            <p:cNvSpPr/>
            <p:nvPr/>
          </p:nvSpPr>
          <p:spPr>
            <a:xfrm>
              <a:off x="1887446" y="3038517"/>
              <a:ext cx="41267" cy="35363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3"/>
            <p:cNvSpPr/>
            <p:nvPr/>
          </p:nvSpPr>
          <p:spPr>
            <a:xfrm>
              <a:off x="1887546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3"/>
            <p:cNvSpPr/>
            <p:nvPr/>
          </p:nvSpPr>
          <p:spPr>
            <a:xfrm>
              <a:off x="1887546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3"/>
            <p:cNvSpPr/>
            <p:nvPr/>
          </p:nvSpPr>
          <p:spPr>
            <a:xfrm>
              <a:off x="1887546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3"/>
            <p:cNvSpPr/>
            <p:nvPr/>
          </p:nvSpPr>
          <p:spPr>
            <a:xfrm>
              <a:off x="1887546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3"/>
            <p:cNvSpPr/>
            <p:nvPr/>
          </p:nvSpPr>
          <p:spPr>
            <a:xfrm>
              <a:off x="1887546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3"/>
            <p:cNvSpPr/>
            <p:nvPr/>
          </p:nvSpPr>
          <p:spPr>
            <a:xfrm>
              <a:off x="1887546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3"/>
            <p:cNvSpPr/>
            <p:nvPr/>
          </p:nvSpPr>
          <p:spPr>
            <a:xfrm>
              <a:off x="1887546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3"/>
            <p:cNvSpPr/>
            <p:nvPr/>
          </p:nvSpPr>
          <p:spPr>
            <a:xfrm>
              <a:off x="1887546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3"/>
            <p:cNvSpPr/>
            <p:nvPr/>
          </p:nvSpPr>
          <p:spPr>
            <a:xfrm>
              <a:off x="1887546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3"/>
            <p:cNvSpPr/>
            <p:nvPr/>
          </p:nvSpPr>
          <p:spPr>
            <a:xfrm>
              <a:off x="1887546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3"/>
            <p:cNvSpPr/>
            <p:nvPr/>
          </p:nvSpPr>
          <p:spPr>
            <a:xfrm>
              <a:off x="1887546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3"/>
            <p:cNvSpPr/>
            <p:nvPr/>
          </p:nvSpPr>
          <p:spPr>
            <a:xfrm>
              <a:off x="1887546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3"/>
            <p:cNvSpPr/>
            <p:nvPr/>
          </p:nvSpPr>
          <p:spPr>
            <a:xfrm>
              <a:off x="1887546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3"/>
            <p:cNvSpPr/>
            <p:nvPr/>
          </p:nvSpPr>
          <p:spPr>
            <a:xfrm>
              <a:off x="1887546" y="1577075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3"/>
            <p:cNvSpPr/>
            <p:nvPr/>
          </p:nvSpPr>
          <p:spPr>
            <a:xfrm>
              <a:off x="1837115" y="3895438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3"/>
            <p:cNvSpPr/>
            <p:nvPr/>
          </p:nvSpPr>
          <p:spPr>
            <a:xfrm>
              <a:off x="1837115" y="3845007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3"/>
            <p:cNvSpPr/>
            <p:nvPr/>
          </p:nvSpPr>
          <p:spPr>
            <a:xfrm>
              <a:off x="1837115" y="379459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3"/>
            <p:cNvSpPr/>
            <p:nvPr/>
          </p:nvSpPr>
          <p:spPr>
            <a:xfrm>
              <a:off x="1837115" y="3290504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3"/>
            <p:cNvSpPr/>
            <p:nvPr/>
          </p:nvSpPr>
          <p:spPr>
            <a:xfrm>
              <a:off x="1837115" y="3240206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3"/>
            <p:cNvSpPr/>
            <p:nvPr/>
          </p:nvSpPr>
          <p:spPr>
            <a:xfrm>
              <a:off x="1837115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3"/>
            <p:cNvSpPr/>
            <p:nvPr/>
          </p:nvSpPr>
          <p:spPr>
            <a:xfrm>
              <a:off x="1837115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3"/>
            <p:cNvSpPr/>
            <p:nvPr/>
          </p:nvSpPr>
          <p:spPr>
            <a:xfrm>
              <a:off x="1837033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3"/>
            <p:cNvSpPr/>
            <p:nvPr/>
          </p:nvSpPr>
          <p:spPr>
            <a:xfrm>
              <a:off x="1837033" y="3038517"/>
              <a:ext cx="41251" cy="3536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3"/>
            <p:cNvSpPr/>
            <p:nvPr/>
          </p:nvSpPr>
          <p:spPr>
            <a:xfrm>
              <a:off x="1837115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3"/>
            <p:cNvSpPr/>
            <p:nvPr/>
          </p:nvSpPr>
          <p:spPr>
            <a:xfrm>
              <a:off x="1837115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3"/>
            <p:cNvSpPr/>
            <p:nvPr/>
          </p:nvSpPr>
          <p:spPr>
            <a:xfrm>
              <a:off x="1837115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3"/>
            <p:cNvSpPr/>
            <p:nvPr/>
          </p:nvSpPr>
          <p:spPr>
            <a:xfrm>
              <a:off x="1837115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3"/>
            <p:cNvSpPr/>
            <p:nvPr/>
          </p:nvSpPr>
          <p:spPr>
            <a:xfrm>
              <a:off x="1837115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3"/>
            <p:cNvSpPr/>
            <p:nvPr/>
          </p:nvSpPr>
          <p:spPr>
            <a:xfrm>
              <a:off x="1837115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3"/>
            <p:cNvSpPr/>
            <p:nvPr/>
          </p:nvSpPr>
          <p:spPr>
            <a:xfrm>
              <a:off x="1837115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3"/>
            <p:cNvSpPr/>
            <p:nvPr/>
          </p:nvSpPr>
          <p:spPr>
            <a:xfrm>
              <a:off x="1837115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3"/>
            <p:cNvSpPr/>
            <p:nvPr/>
          </p:nvSpPr>
          <p:spPr>
            <a:xfrm>
              <a:off x="1837115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3"/>
            <p:cNvSpPr/>
            <p:nvPr/>
          </p:nvSpPr>
          <p:spPr>
            <a:xfrm>
              <a:off x="1837115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3"/>
            <p:cNvSpPr/>
            <p:nvPr/>
          </p:nvSpPr>
          <p:spPr>
            <a:xfrm>
              <a:off x="1837115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3"/>
            <p:cNvSpPr/>
            <p:nvPr/>
          </p:nvSpPr>
          <p:spPr>
            <a:xfrm>
              <a:off x="1837115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3"/>
            <p:cNvSpPr/>
            <p:nvPr/>
          </p:nvSpPr>
          <p:spPr>
            <a:xfrm>
              <a:off x="1837115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3"/>
            <p:cNvSpPr/>
            <p:nvPr/>
          </p:nvSpPr>
          <p:spPr>
            <a:xfrm>
              <a:off x="1837115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3"/>
            <p:cNvSpPr/>
            <p:nvPr/>
          </p:nvSpPr>
          <p:spPr>
            <a:xfrm>
              <a:off x="1837115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3"/>
            <p:cNvSpPr/>
            <p:nvPr/>
          </p:nvSpPr>
          <p:spPr>
            <a:xfrm>
              <a:off x="1837115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3"/>
            <p:cNvSpPr/>
            <p:nvPr/>
          </p:nvSpPr>
          <p:spPr>
            <a:xfrm>
              <a:off x="1837115" y="1577075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3"/>
            <p:cNvSpPr/>
            <p:nvPr/>
          </p:nvSpPr>
          <p:spPr>
            <a:xfrm>
              <a:off x="1786701" y="3240206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3"/>
            <p:cNvSpPr/>
            <p:nvPr/>
          </p:nvSpPr>
          <p:spPr>
            <a:xfrm>
              <a:off x="1786701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3"/>
            <p:cNvSpPr/>
            <p:nvPr/>
          </p:nvSpPr>
          <p:spPr>
            <a:xfrm>
              <a:off x="1786701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3"/>
            <p:cNvSpPr/>
            <p:nvPr/>
          </p:nvSpPr>
          <p:spPr>
            <a:xfrm>
              <a:off x="1786701" y="3088947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3"/>
            <p:cNvSpPr/>
            <p:nvPr/>
          </p:nvSpPr>
          <p:spPr>
            <a:xfrm>
              <a:off x="1786701" y="303851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3"/>
            <p:cNvSpPr/>
            <p:nvPr/>
          </p:nvSpPr>
          <p:spPr>
            <a:xfrm>
              <a:off x="1786701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3"/>
            <p:cNvSpPr/>
            <p:nvPr/>
          </p:nvSpPr>
          <p:spPr>
            <a:xfrm>
              <a:off x="1786701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3"/>
            <p:cNvSpPr/>
            <p:nvPr/>
          </p:nvSpPr>
          <p:spPr>
            <a:xfrm>
              <a:off x="1786701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3"/>
            <p:cNvSpPr/>
            <p:nvPr/>
          </p:nvSpPr>
          <p:spPr>
            <a:xfrm>
              <a:off x="1786701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3"/>
            <p:cNvSpPr/>
            <p:nvPr/>
          </p:nvSpPr>
          <p:spPr>
            <a:xfrm>
              <a:off x="1786701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3"/>
            <p:cNvSpPr/>
            <p:nvPr/>
          </p:nvSpPr>
          <p:spPr>
            <a:xfrm>
              <a:off x="1786701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3"/>
            <p:cNvSpPr/>
            <p:nvPr/>
          </p:nvSpPr>
          <p:spPr>
            <a:xfrm>
              <a:off x="1786701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3"/>
            <p:cNvSpPr/>
            <p:nvPr/>
          </p:nvSpPr>
          <p:spPr>
            <a:xfrm>
              <a:off x="1786701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3"/>
            <p:cNvSpPr/>
            <p:nvPr/>
          </p:nvSpPr>
          <p:spPr>
            <a:xfrm>
              <a:off x="1786701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3"/>
            <p:cNvSpPr/>
            <p:nvPr/>
          </p:nvSpPr>
          <p:spPr>
            <a:xfrm>
              <a:off x="1786701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3"/>
            <p:cNvSpPr/>
            <p:nvPr/>
          </p:nvSpPr>
          <p:spPr>
            <a:xfrm>
              <a:off x="1786701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3"/>
            <p:cNvSpPr/>
            <p:nvPr/>
          </p:nvSpPr>
          <p:spPr>
            <a:xfrm>
              <a:off x="1786701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93"/>
            <p:cNvSpPr/>
            <p:nvPr/>
          </p:nvSpPr>
          <p:spPr>
            <a:xfrm>
              <a:off x="1786701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93"/>
            <p:cNvSpPr/>
            <p:nvPr/>
          </p:nvSpPr>
          <p:spPr>
            <a:xfrm>
              <a:off x="1736271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3"/>
            <p:cNvSpPr/>
            <p:nvPr/>
          </p:nvSpPr>
          <p:spPr>
            <a:xfrm>
              <a:off x="1736271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3"/>
            <p:cNvSpPr/>
            <p:nvPr/>
          </p:nvSpPr>
          <p:spPr>
            <a:xfrm>
              <a:off x="1736271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3"/>
            <p:cNvSpPr/>
            <p:nvPr/>
          </p:nvSpPr>
          <p:spPr>
            <a:xfrm>
              <a:off x="1736271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3"/>
            <p:cNvSpPr/>
            <p:nvPr/>
          </p:nvSpPr>
          <p:spPr>
            <a:xfrm>
              <a:off x="1736271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3"/>
            <p:cNvSpPr/>
            <p:nvPr/>
          </p:nvSpPr>
          <p:spPr>
            <a:xfrm>
              <a:off x="1736271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3"/>
            <p:cNvSpPr/>
            <p:nvPr/>
          </p:nvSpPr>
          <p:spPr>
            <a:xfrm>
              <a:off x="1736271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3"/>
            <p:cNvSpPr/>
            <p:nvPr/>
          </p:nvSpPr>
          <p:spPr>
            <a:xfrm>
              <a:off x="1736271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3"/>
            <p:cNvSpPr/>
            <p:nvPr/>
          </p:nvSpPr>
          <p:spPr>
            <a:xfrm>
              <a:off x="1736271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3"/>
            <p:cNvSpPr/>
            <p:nvPr/>
          </p:nvSpPr>
          <p:spPr>
            <a:xfrm>
              <a:off x="1736271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3"/>
            <p:cNvSpPr/>
            <p:nvPr/>
          </p:nvSpPr>
          <p:spPr>
            <a:xfrm>
              <a:off x="1736271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3"/>
            <p:cNvSpPr/>
            <p:nvPr/>
          </p:nvSpPr>
          <p:spPr>
            <a:xfrm>
              <a:off x="1736271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3"/>
            <p:cNvSpPr/>
            <p:nvPr/>
          </p:nvSpPr>
          <p:spPr>
            <a:xfrm>
              <a:off x="1736271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3"/>
            <p:cNvSpPr/>
            <p:nvPr/>
          </p:nvSpPr>
          <p:spPr>
            <a:xfrm>
              <a:off x="1736271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3"/>
            <p:cNvSpPr/>
            <p:nvPr/>
          </p:nvSpPr>
          <p:spPr>
            <a:xfrm>
              <a:off x="1736271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93"/>
            <p:cNvSpPr/>
            <p:nvPr/>
          </p:nvSpPr>
          <p:spPr>
            <a:xfrm>
              <a:off x="1736271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93"/>
            <p:cNvSpPr/>
            <p:nvPr/>
          </p:nvSpPr>
          <p:spPr>
            <a:xfrm>
              <a:off x="1736271" y="1677920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3"/>
            <p:cNvSpPr/>
            <p:nvPr/>
          </p:nvSpPr>
          <p:spPr>
            <a:xfrm>
              <a:off x="1736271" y="1627489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3"/>
            <p:cNvSpPr/>
            <p:nvPr/>
          </p:nvSpPr>
          <p:spPr>
            <a:xfrm>
              <a:off x="1685989" y="2988235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3"/>
            <p:cNvSpPr/>
            <p:nvPr/>
          </p:nvSpPr>
          <p:spPr>
            <a:xfrm>
              <a:off x="1685989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93"/>
            <p:cNvSpPr/>
            <p:nvPr/>
          </p:nvSpPr>
          <p:spPr>
            <a:xfrm>
              <a:off x="1685989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93"/>
            <p:cNvSpPr/>
            <p:nvPr/>
          </p:nvSpPr>
          <p:spPr>
            <a:xfrm>
              <a:off x="1685989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93"/>
            <p:cNvSpPr/>
            <p:nvPr/>
          </p:nvSpPr>
          <p:spPr>
            <a:xfrm>
              <a:off x="1685989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93"/>
            <p:cNvSpPr/>
            <p:nvPr/>
          </p:nvSpPr>
          <p:spPr>
            <a:xfrm>
              <a:off x="1685989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93"/>
            <p:cNvSpPr/>
            <p:nvPr/>
          </p:nvSpPr>
          <p:spPr>
            <a:xfrm>
              <a:off x="1685989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93"/>
            <p:cNvSpPr/>
            <p:nvPr/>
          </p:nvSpPr>
          <p:spPr>
            <a:xfrm>
              <a:off x="1685989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93"/>
            <p:cNvSpPr/>
            <p:nvPr/>
          </p:nvSpPr>
          <p:spPr>
            <a:xfrm>
              <a:off x="1685989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93"/>
            <p:cNvSpPr/>
            <p:nvPr/>
          </p:nvSpPr>
          <p:spPr>
            <a:xfrm>
              <a:off x="1685989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93"/>
            <p:cNvSpPr/>
            <p:nvPr/>
          </p:nvSpPr>
          <p:spPr>
            <a:xfrm>
              <a:off x="1685989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93"/>
            <p:cNvSpPr/>
            <p:nvPr/>
          </p:nvSpPr>
          <p:spPr>
            <a:xfrm>
              <a:off x="1685989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93"/>
            <p:cNvSpPr/>
            <p:nvPr/>
          </p:nvSpPr>
          <p:spPr>
            <a:xfrm>
              <a:off x="1685989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93"/>
            <p:cNvSpPr/>
            <p:nvPr/>
          </p:nvSpPr>
          <p:spPr>
            <a:xfrm>
              <a:off x="1685989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93"/>
            <p:cNvSpPr/>
            <p:nvPr/>
          </p:nvSpPr>
          <p:spPr>
            <a:xfrm>
              <a:off x="1685989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93"/>
            <p:cNvSpPr/>
            <p:nvPr/>
          </p:nvSpPr>
          <p:spPr>
            <a:xfrm>
              <a:off x="1685989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93"/>
            <p:cNvSpPr/>
            <p:nvPr/>
          </p:nvSpPr>
          <p:spPr>
            <a:xfrm>
              <a:off x="1635559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93"/>
            <p:cNvSpPr/>
            <p:nvPr/>
          </p:nvSpPr>
          <p:spPr>
            <a:xfrm>
              <a:off x="1635559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93"/>
            <p:cNvSpPr/>
            <p:nvPr/>
          </p:nvSpPr>
          <p:spPr>
            <a:xfrm>
              <a:off x="1635559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93"/>
            <p:cNvSpPr/>
            <p:nvPr/>
          </p:nvSpPr>
          <p:spPr>
            <a:xfrm>
              <a:off x="1635559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93"/>
            <p:cNvSpPr/>
            <p:nvPr/>
          </p:nvSpPr>
          <p:spPr>
            <a:xfrm>
              <a:off x="1635559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93"/>
            <p:cNvSpPr/>
            <p:nvPr/>
          </p:nvSpPr>
          <p:spPr>
            <a:xfrm>
              <a:off x="1635559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93"/>
            <p:cNvSpPr/>
            <p:nvPr/>
          </p:nvSpPr>
          <p:spPr>
            <a:xfrm>
              <a:off x="1635559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93"/>
            <p:cNvSpPr/>
            <p:nvPr/>
          </p:nvSpPr>
          <p:spPr>
            <a:xfrm>
              <a:off x="1635559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93"/>
            <p:cNvSpPr/>
            <p:nvPr/>
          </p:nvSpPr>
          <p:spPr>
            <a:xfrm>
              <a:off x="1635559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93"/>
            <p:cNvSpPr/>
            <p:nvPr/>
          </p:nvSpPr>
          <p:spPr>
            <a:xfrm>
              <a:off x="1635559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93"/>
            <p:cNvSpPr/>
            <p:nvPr/>
          </p:nvSpPr>
          <p:spPr>
            <a:xfrm>
              <a:off x="1635559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93"/>
            <p:cNvSpPr/>
            <p:nvPr/>
          </p:nvSpPr>
          <p:spPr>
            <a:xfrm>
              <a:off x="1635559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93"/>
            <p:cNvSpPr/>
            <p:nvPr/>
          </p:nvSpPr>
          <p:spPr>
            <a:xfrm>
              <a:off x="1635559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93"/>
            <p:cNvSpPr/>
            <p:nvPr/>
          </p:nvSpPr>
          <p:spPr>
            <a:xfrm>
              <a:off x="1635559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3"/>
            <p:cNvSpPr/>
            <p:nvPr/>
          </p:nvSpPr>
          <p:spPr>
            <a:xfrm>
              <a:off x="1635559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3"/>
            <p:cNvSpPr/>
            <p:nvPr/>
          </p:nvSpPr>
          <p:spPr>
            <a:xfrm>
              <a:off x="1635559" y="162748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3"/>
            <p:cNvSpPr/>
            <p:nvPr/>
          </p:nvSpPr>
          <p:spPr>
            <a:xfrm>
              <a:off x="1585145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3"/>
            <p:cNvSpPr/>
            <p:nvPr/>
          </p:nvSpPr>
          <p:spPr>
            <a:xfrm>
              <a:off x="1585145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3"/>
            <p:cNvSpPr/>
            <p:nvPr/>
          </p:nvSpPr>
          <p:spPr>
            <a:xfrm>
              <a:off x="1585145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93"/>
            <p:cNvSpPr/>
            <p:nvPr/>
          </p:nvSpPr>
          <p:spPr>
            <a:xfrm>
              <a:off x="1585145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93"/>
            <p:cNvSpPr/>
            <p:nvPr/>
          </p:nvSpPr>
          <p:spPr>
            <a:xfrm>
              <a:off x="1585145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93"/>
            <p:cNvSpPr/>
            <p:nvPr/>
          </p:nvSpPr>
          <p:spPr>
            <a:xfrm>
              <a:off x="1585145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3"/>
            <p:cNvSpPr/>
            <p:nvPr/>
          </p:nvSpPr>
          <p:spPr>
            <a:xfrm>
              <a:off x="1585145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3"/>
            <p:cNvSpPr/>
            <p:nvPr/>
          </p:nvSpPr>
          <p:spPr>
            <a:xfrm>
              <a:off x="1585145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3"/>
            <p:cNvSpPr/>
            <p:nvPr/>
          </p:nvSpPr>
          <p:spPr>
            <a:xfrm>
              <a:off x="1585145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93"/>
            <p:cNvSpPr/>
            <p:nvPr/>
          </p:nvSpPr>
          <p:spPr>
            <a:xfrm>
              <a:off x="1585145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1585145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1585145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3"/>
            <p:cNvSpPr/>
            <p:nvPr/>
          </p:nvSpPr>
          <p:spPr>
            <a:xfrm>
              <a:off x="1585145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3"/>
            <p:cNvSpPr/>
            <p:nvPr/>
          </p:nvSpPr>
          <p:spPr>
            <a:xfrm>
              <a:off x="1585145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1585145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1585145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93"/>
            <p:cNvSpPr/>
            <p:nvPr/>
          </p:nvSpPr>
          <p:spPr>
            <a:xfrm>
              <a:off x="1585145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93"/>
            <p:cNvSpPr/>
            <p:nvPr/>
          </p:nvSpPr>
          <p:spPr>
            <a:xfrm>
              <a:off x="1585145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93"/>
            <p:cNvSpPr/>
            <p:nvPr/>
          </p:nvSpPr>
          <p:spPr>
            <a:xfrm>
              <a:off x="1534714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93"/>
            <p:cNvSpPr/>
            <p:nvPr/>
          </p:nvSpPr>
          <p:spPr>
            <a:xfrm>
              <a:off x="1534714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93"/>
            <p:cNvSpPr/>
            <p:nvPr/>
          </p:nvSpPr>
          <p:spPr>
            <a:xfrm>
              <a:off x="1534714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93"/>
            <p:cNvSpPr/>
            <p:nvPr/>
          </p:nvSpPr>
          <p:spPr>
            <a:xfrm>
              <a:off x="1534714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93"/>
            <p:cNvSpPr/>
            <p:nvPr/>
          </p:nvSpPr>
          <p:spPr>
            <a:xfrm>
              <a:off x="1534714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3"/>
            <p:cNvSpPr/>
            <p:nvPr/>
          </p:nvSpPr>
          <p:spPr>
            <a:xfrm>
              <a:off x="1534714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3"/>
            <p:cNvSpPr/>
            <p:nvPr/>
          </p:nvSpPr>
          <p:spPr>
            <a:xfrm>
              <a:off x="1534714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3"/>
            <p:cNvSpPr/>
            <p:nvPr/>
          </p:nvSpPr>
          <p:spPr>
            <a:xfrm>
              <a:off x="1534714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93"/>
            <p:cNvSpPr/>
            <p:nvPr/>
          </p:nvSpPr>
          <p:spPr>
            <a:xfrm>
              <a:off x="1534714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3"/>
            <p:cNvSpPr/>
            <p:nvPr/>
          </p:nvSpPr>
          <p:spPr>
            <a:xfrm>
              <a:off x="1534714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1534714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1534714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1534714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93"/>
            <p:cNvSpPr/>
            <p:nvPr/>
          </p:nvSpPr>
          <p:spPr>
            <a:xfrm>
              <a:off x="1534714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3"/>
            <p:cNvSpPr/>
            <p:nvPr/>
          </p:nvSpPr>
          <p:spPr>
            <a:xfrm>
              <a:off x="1534714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1534714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1484300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1484300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3"/>
            <p:cNvSpPr/>
            <p:nvPr/>
          </p:nvSpPr>
          <p:spPr>
            <a:xfrm>
              <a:off x="1484300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3"/>
            <p:cNvSpPr/>
            <p:nvPr/>
          </p:nvSpPr>
          <p:spPr>
            <a:xfrm>
              <a:off x="1484300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3"/>
            <p:cNvSpPr/>
            <p:nvPr/>
          </p:nvSpPr>
          <p:spPr>
            <a:xfrm>
              <a:off x="1484300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3"/>
            <p:cNvSpPr/>
            <p:nvPr/>
          </p:nvSpPr>
          <p:spPr>
            <a:xfrm>
              <a:off x="1484300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3"/>
            <p:cNvSpPr/>
            <p:nvPr/>
          </p:nvSpPr>
          <p:spPr>
            <a:xfrm>
              <a:off x="1484300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3"/>
            <p:cNvSpPr/>
            <p:nvPr/>
          </p:nvSpPr>
          <p:spPr>
            <a:xfrm>
              <a:off x="1484300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3"/>
            <p:cNvSpPr/>
            <p:nvPr/>
          </p:nvSpPr>
          <p:spPr>
            <a:xfrm>
              <a:off x="1484301" y="2383434"/>
              <a:ext cx="41383" cy="35346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3"/>
            <p:cNvSpPr/>
            <p:nvPr/>
          </p:nvSpPr>
          <p:spPr>
            <a:xfrm>
              <a:off x="1484300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3"/>
            <p:cNvSpPr/>
            <p:nvPr/>
          </p:nvSpPr>
          <p:spPr>
            <a:xfrm>
              <a:off x="1484300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3"/>
            <p:cNvSpPr/>
            <p:nvPr/>
          </p:nvSpPr>
          <p:spPr>
            <a:xfrm>
              <a:off x="1484300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3"/>
            <p:cNvSpPr/>
            <p:nvPr/>
          </p:nvSpPr>
          <p:spPr>
            <a:xfrm>
              <a:off x="1484300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3"/>
            <p:cNvSpPr/>
            <p:nvPr/>
          </p:nvSpPr>
          <p:spPr>
            <a:xfrm>
              <a:off x="1484300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93"/>
            <p:cNvSpPr/>
            <p:nvPr/>
          </p:nvSpPr>
          <p:spPr>
            <a:xfrm>
              <a:off x="1484300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93"/>
            <p:cNvSpPr/>
            <p:nvPr/>
          </p:nvSpPr>
          <p:spPr>
            <a:xfrm>
              <a:off x="1484300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93"/>
            <p:cNvSpPr/>
            <p:nvPr/>
          </p:nvSpPr>
          <p:spPr>
            <a:xfrm>
              <a:off x="1484300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93"/>
            <p:cNvSpPr/>
            <p:nvPr/>
          </p:nvSpPr>
          <p:spPr>
            <a:xfrm>
              <a:off x="1484300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93"/>
            <p:cNvSpPr/>
            <p:nvPr/>
          </p:nvSpPr>
          <p:spPr>
            <a:xfrm>
              <a:off x="1484300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93"/>
            <p:cNvSpPr/>
            <p:nvPr/>
          </p:nvSpPr>
          <p:spPr>
            <a:xfrm>
              <a:off x="1434002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3"/>
            <p:cNvSpPr/>
            <p:nvPr/>
          </p:nvSpPr>
          <p:spPr>
            <a:xfrm>
              <a:off x="1434002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3"/>
            <p:cNvSpPr/>
            <p:nvPr/>
          </p:nvSpPr>
          <p:spPr>
            <a:xfrm>
              <a:off x="1434002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3"/>
            <p:cNvSpPr/>
            <p:nvPr/>
          </p:nvSpPr>
          <p:spPr>
            <a:xfrm>
              <a:off x="1434002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3"/>
            <p:cNvSpPr/>
            <p:nvPr/>
          </p:nvSpPr>
          <p:spPr>
            <a:xfrm>
              <a:off x="1434002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3"/>
            <p:cNvSpPr/>
            <p:nvPr/>
          </p:nvSpPr>
          <p:spPr>
            <a:xfrm>
              <a:off x="1434002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3"/>
            <p:cNvSpPr/>
            <p:nvPr/>
          </p:nvSpPr>
          <p:spPr>
            <a:xfrm>
              <a:off x="1434002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3"/>
            <p:cNvSpPr/>
            <p:nvPr/>
          </p:nvSpPr>
          <p:spPr>
            <a:xfrm>
              <a:off x="1434002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3"/>
            <p:cNvSpPr/>
            <p:nvPr/>
          </p:nvSpPr>
          <p:spPr>
            <a:xfrm>
              <a:off x="1434002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3"/>
            <p:cNvSpPr/>
            <p:nvPr/>
          </p:nvSpPr>
          <p:spPr>
            <a:xfrm>
              <a:off x="1434002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3"/>
            <p:cNvSpPr/>
            <p:nvPr/>
          </p:nvSpPr>
          <p:spPr>
            <a:xfrm>
              <a:off x="1434002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3"/>
            <p:cNvSpPr/>
            <p:nvPr/>
          </p:nvSpPr>
          <p:spPr>
            <a:xfrm>
              <a:off x="1434002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93"/>
            <p:cNvSpPr/>
            <p:nvPr/>
          </p:nvSpPr>
          <p:spPr>
            <a:xfrm>
              <a:off x="1434002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93"/>
            <p:cNvSpPr/>
            <p:nvPr/>
          </p:nvSpPr>
          <p:spPr>
            <a:xfrm>
              <a:off x="1434002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3"/>
            <p:cNvSpPr/>
            <p:nvPr/>
          </p:nvSpPr>
          <p:spPr>
            <a:xfrm>
              <a:off x="1434002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3"/>
            <p:cNvSpPr/>
            <p:nvPr/>
          </p:nvSpPr>
          <p:spPr>
            <a:xfrm>
              <a:off x="1434002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3"/>
            <p:cNvSpPr/>
            <p:nvPr/>
          </p:nvSpPr>
          <p:spPr>
            <a:xfrm>
              <a:off x="1434002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3"/>
            <p:cNvSpPr/>
            <p:nvPr/>
          </p:nvSpPr>
          <p:spPr>
            <a:xfrm>
              <a:off x="1434002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3"/>
            <p:cNvSpPr/>
            <p:nvPr/>
          </p:nvSpPr>
          <p:spPr>
            <a:xfrm>
              <a:off x="1383588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3"/>
            <p:cNvSpPr/>
            <p:nvPr/>
          </p:nvSpPr>
          <p:spPr>
            <a:xfrm>
              <a:off x="1383588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3"/>
            <p:cNvSpPr/>
            <p:nvPr/>
          </p:nvSpPr>
          <p:spPr>
            <a:xfrm>
              <a:off x="1383588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3"/>
            <p:cNvSpPr/>
            <p:nvPr/>
          </p:nvSpPr>
          <p:spPr>
            <a:xfrm>
              <a:off x="1383588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3"/>
            <p:cNvSpPr/>
            <p:nvPr/>
          </p:nvSpPr>
          <p:spPr>
            <a:xfrm>
              <a:off x="1383588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3"/>
            <p:cNvSpPr/>
            <p:nvPr/>
          </p:nvSpPr>
          <p:spPr>
            <a:xfrm>
              <a:off x="1383588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3"/>
            <p:cNvSpPr/>
            <p:nvPr/>
          </p:nvSpPr>
          <p:spPr>
            <a:xfrm>
              <a:off x="1383588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3"/>
            <p:cNvSpPr/>
            <p:nvPr/>
          </p:nvSpPr>
          <p:spPr>
            <a:xfrm>
              <a:off x="1383588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93"/>
            <p:cNvSpPr/>
            <p:nvPr/>
          </p:nvSpPr>
          <p:spPr>
            <a:xfrm>
              <a:off x="1383588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93"/>
            <p:cNvSpPr/>
            <p:nvPr/>
          </p:nvSpPr>
          <p:spPr>
            <a:xfrm>
              <a:off x="1383588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3"/>
            <p:cNvSpPr/>
            <p:nvPr/>
          </p:nvSpPr>
          <p:spPr>
            <a:xfrm>
              <a:off x="1383588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3"/>
            <p:cNvSpPr/>
            <p:nvPr/>
          </p:nvSpPr>
          <p:spPr>
            <a:xfrm>
              <a:off x="1383588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3"/>
            <p:cNvSpPr/>
            <p:nvPr/>
          </p:nvSpPr>
          <p:spPr>
            <a:xfrm>
              <a:off x="1383588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3"/>
            <p:cNvSpPr/>
            <p:nvPr/>
          </p:nvSpPr>
          <p:spPr>
            <a:xfrm>
              <a:off x="1383588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3"/>
            <p:cNvSpPr/>
            <p:nvPr/>
          </p:nvSpPr>
          <p:spPr>
            <a:xfrm>
              <a:off x="1383588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3"/>
            <p:cNvSpPr/>
            <p:nvPr/>
          </p:nvSpPr>
          <p:spPr>
            <a:xfrm>
              <a:off x="1383588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93"/>
            <p:cNvSpPr/>
            <p:nvPr/>
          </p:nvSpPr>
          <p:spPr>
            <a:xfrm>
              <a:off x="1383588" y="1677920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3"/>
            <p:cNvSpPr/>
            <p:nvPr/>
          </p:nvSpPr>
          <p:spPr>
            <a:xfrm>
              <a:off x="1333158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3"/>
            <p:cNvSpPr/>
            <p:nvPr/>
          </p:nvSpPr>
          <p:spPr>
            <a:xfrm>
              <a:off x="1333158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3"/>
            <p:cNvSpPr/>
            <p:nvPr/>
          </p:nvSpPr>
          <p:spPr>
            <a:xfrm>
              <a:off x="1333158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3"/>
            <p:cNvSpPr/>
            <p:nvPr/>
          </p:nvSpPr>
          <p:spPr>
            <a:xfrm>
              <a:off x="1333158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3"/>
            <p:cNvSpPr/>
            <p:nvPr/>
          </p:nvSpPr>
          <p:spPr>
            <a:xfrm>
              <a:off x="1333158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3"/>
            <p:cNvSpPr/>
            <p:nvPr/>
          </p:nvSpPr>
          <p:spPr>
            <a:xfrm>
              <a:off x="1333158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3"/>
            <p:cNvSpPr/>
            <p:nvPr/>
          </p:nvSpPr>
          <p:spPr>
            <a:xfrm>
              <a:off x="1333158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3"/>
            <p:cNvSpPr/>
            <p:nvPr/>
          </p:nvSpPr>
          <p:spPr>
            <a:xfrm>
              <a:off x="1333158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3"/>
            <p:cNvSpPr/>
            <p:nvPr/>
          </p:nvSpPr>
          <p:spPr>
            <a:xfrm>
              <a:off x="1333158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3"/>
            <p:cNvSpPr/>
            <p:nvPr/>
          </p:nvSpPr>
          <p:spPr>
            <a:xfrm>
              <a:off x="1333158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3"/>
            <p:cNvSpPr/>
            <p:nvPr/>
          </p:nvSpPr>
          <p:spPr>
            <a:xfrm>
              <a:off x="1333158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3"/>
            <p:cNvSpPr/>
            <p:nvPr/>
          </p:nvSpPr>
          <p:spPr>
            <a:xfrm>
              <a:off x="1333158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93"/>
            <p:cNvSpPr/>
            <p:nvPr/>
          </p:nvSpPr>
          <p:spPr>
            <a:xfrm>
              <a:off x="1333158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3"/>
            <p:cNvSpPr/>
            <p:nvPr/>
          </p:nvSpPr>
          <p:spPr>
            <a:xfrm>
              <a:off x="1333158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3"/>
            <p:cNvSpPr/>
            <p:nvPr/>
          </p:nvSpPr>
          <p:spPr>
            <a:xfrm>
              <a:off x="1333158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3"/>
            <p:cNvSpPr/>
            <p:nvPr/>
          </p:nvSpPr>
          <p:spPr>
            <a:xfrm>
              <a:off x="1333158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3"/>
            <p:cNvSpPr/>
            <p:nvPr/>
          </p:nvSpPr>
          <p:spPr>
            <a:xfrm>
              <a:off x="1333158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3"/>
            <p:cNvSpPr/>
            <p:nvPr/>
          </p:nvSpPr>
          <p:spPr>
            <a:xfrm>
              <a:off x="1333158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3"/>
            <p:cNvSpPr/>
            <p:nvPr/>
          </p:nvSpPr>
          <p:spPr>
            <a:xfrm>
              <a:off x="1282744" y="2584990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3"/>
            <p:cNvSpPr/>
            <p:nvPr/>
          </p:nvSpPr>
          <p:spPr>
            <a:xfrm>
              <a:off x="1282744" y="2534692"/>
              <a:ext cx="41284" cy="35263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3"/>
            <p:cNvSpPr/>
            <p:nvPr/>
          </p:nvSpPr>
          <p:spPr>
            <a:xfrm>
              <a:off x="1282744" y="2484278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3"/>
            <p:cNvSpPr/>
            <p:nvPr/>
          </p:nvSpPr>
          <p:spPr>
            <a:xfrm>
              <a:off x="1282744" y="2433847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93"/>
            <p:cNvSpPr/>
            <p:nvPr/>
          </p:nvSpPr>
          <p:spPr>
            <a:xfrm>
              <a:off x="1282744" y="2383434"/>
              <a:ext cx="41383" cy="35346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93"/>
            <p:cNvSpPr/>
            <p:nvPr/>
          </p:nvSpPr>
          <p:spPr>
            <a:xfrm>
              <a:off x="1282744" y="2333003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3"/>
            <p:cNvSpPr/>
            <p:nvPr/>
          </p:nvSpPr>
          <p:spPr>
            <a:xfrm>
              <a:off x="1282744" y="2282589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3"/>
            <p:cNvSpPr/>
            <p:nvPr/>
          </p:nvSpPr>
          <p:spPr>
            <a:xfrm>
              <a:off x="1282744" y="2232159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3"/>
            <p:cNvSpPr/>
            <p:nvPr/>
          </p:nvSpPr>
          <p:spPr>
            <a:xfrm>
              <a:off x="1282744" y="2181728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3"/>
            <p:cNvSpPr/>
            <p:nvPr/>
          </p:nvSpPr>
          <p:spPr>
            <a:xfrm>
              <a:off x="1282744" y="2131447"/>
              <a:ext cx="41284" cy="35247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3"/>
            <p:cNvSpPr/>
            <p:nvPr/>
          </p:nvSpPr>
          <p:spPr>
            <a:xfrm>
              <a:off x="1282744" y="2081033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3"/>
            <p:cNvSpPr/>
            <p:nvPr/>
          </p:nvSpPr>
          <p:spPr>
            <a:xfrm>
              <a:off x="1282744" y="203060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3"/>
            <p:cNvSpPr/>
            <p:nvPr/>
          </p:nvSpPr>
          <p:spPr>
            <a:xfrm>
              <a:off x="1282744" y="1980172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3"/>
            <p:cNvSpPr/>
            <p:nvPr/>
          </p:nvSpPr>
          <p:spPr>
            <a:xfrm>
              <a:off x="1282744" y="1929890"/>
              <a:ext cx="41284" cy="3523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3"/>
            <p:cNvSpPr/>
            <p:nvPr/>
          </p:nvSpPr>
          <p:spPr>
            <a:xfrm>
              <a:off x="1282744" y="1778615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93"/>
            <p:cNvSpPr/>
            <p:nvPr/>
          </p:nvSpPr>
          <p:spPr>
            <a:xfrm>
              <a:off x="1232314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93"/>
            <p:cNvSpPr/>
            <p:nvPr/>
          </p:nvSpPr>
          <p:spPr>
            <a:xfrm>
              <a:off x="1232314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93"/>
            <p:cNvSpPr/>
            <p:nvPr/>
          </p:nvSpPr>
          <p:spPr>
            <a:xfrm>
              <a:off x="1232314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93"/>
            <p:cNvSpPr/>
            <p:nvPr/>
          </p:nvSpPr>
          <p:spPr>
            <a:xfrm>
              <a:off x="1232314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93"/>
            <p:cNvSpPr/>
            <p:nvPr/>
          </p:nvSpPr>
          <p:spPr>
            <a:xfrm>
              <a:off x="1232314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93"/>
            <p:cNvSpPr/>
            <p:nvPr/>
          </p:nvSpPr>
          <p:spPr>
            <a:xfrm>
              <a:off x="1232314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3"/>
            <p:cNvSpPr/>
            <p:nvPr/>
          </p:nvSpPr>
          <p:spPr>
            <a:xfrm>
              <a:off x="1232314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3"/>
            <p:cNvSpPr/>
            <p:nvPr/>
          </p:nvSpPr>
          <p:spPr>
            <a:xfrm>
              <a:off x="1232314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3"/>
            <p:cNvSpPr/>
            <p:nvPr/>
          </p:nvSpPr>
          <p:spPr>
            <a:xfrm>
              <a:off x="1232314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3"/>
            <p:cNvSpPr/>
            <p:nvPr/>
          </p:nvSpPr>
          <p:spPr>
            <a:xfrm>
              <a:off x="1232314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3"/>
            <p:cNvSpPr/>
            <p:nvPr/>
          </p:nvSpPr>
          <p:spPr>
            <a:xfrm>
              <a:off x="1232314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93"/>
            <p:cNvSpPr/>
            <p:nvPr/>
          </p:nvSpPr>
          <p:spPr>
            <a:xfrm>
              <a:off x="1232314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3"/>
            <p:cNvSpPr/>
            <p:nvPr/>
          </p:nvSpPr>
          <p:spPr>
            <a:xfrm>
              <a:off x="1232314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3"/>
            <p:cNvSpPr/>
            <p:nvPr/>
          </p:nvSpPr>
          <p:spPr>
            <a:xfrm>
              <a:off x="1232314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93"/>
            <p:cNvSpPr/>
            <p:nvPr/>
          </p:nvSpPr>
          <p:spPr>
            <a:xfrm>
              <a:off x="1232314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93"/>
            <p:cNvSpPr/>
            <p:nvPr/>
          </p:nvSpPr>
          <p:spPr>
            <a:xfrm>
              <a:off x="1182032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93"/>
            <p:cNvSpPr/>
            <p:nvPr/>
          </p:nvSpPr>
          <p:spPr>
            <a:xfrm>
              <a:off x="1182032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93"/>
            <p:cNvSpPr/>
            <p:nvPr/>
          </p:nvSpPr>
          <p:spPr>
            <a:xfrm>
              <a:off x="1182032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93"/>
            <p:cNvSpPr/>
            <p:nvPr/>
          </p:nvSpPr>
          <p:spPr>
            <a:xfrm>
              <a:off x="1182032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93"/>
            <p:cNvSpPr/>
            <p:nvPr/>
          </p:nvSpPr>
          <p:spPr>
            <a:xfrm>
              <a:off x="1182032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93"/>
            <p:cNvSpPr/>
            <p:nvPr/>
          </p:nvSpPr>
          <p:spPr>
            <a:xfrm>
              <a:off x="1182032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93"/>
            <p:cNvSpPr/>
            <p:nvPr/>
          </p:nvSpPr>
          <p:spPr>
            <a:xfrm>
              <a:off x="1182032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93"/>
            <p:cNvSpPr/>
            <p:nvPr/>
          </p:nvSpPr>
          <p:spPr>
            <a:xfrm>
              <a:off x="1182032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93"/>
            <p:cNvSpPr/>
            <p:nvPr/>
          </p:nvSpPr>
          <p:spPr>
            <a:xfrm>
              <a:off x="1182032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93"/>
            <p:cNvSpPr/>
            <p:nvPr/>
          </p:nvSpPr>
          <p:spPr>
            <a:xfrm>
              <a:off x="1131602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93"/>
            <p:cNvSpPr/>
            <p:nvPr/>
          </p:nvSpPr>
          <p:spPr>
            <a:xfrm>
              <a:off x="1131602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93"/>
            <p:cNvSpPr/>
            <p:nvPr/>
          </p:nvSpPr>
          <p:spPr>
            <a:xfrm>
              <a:off x="1131602" y="213144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93"/>
            <p:cNvSpPr/>
            <p:nvPr/>
          </p:nvSpPr>
          <p:spPr>
            <a:xfrm>
              <a:off x="1131602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93"/>
            <p:cNvSpPr/>
            <p:nvPr/>
          </p:nvSpPr>
          <p:spPr>
            <a:xfrm>
              <a:off x="1131602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93"/>
            <p:cNvSpPr/>
            <p:nvPr/>
          </p:nvSpPr>
          <p:spPr>
            <a:xfrm>
              <a:off x="1131602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93"/>
            <p:cNvSpPr/>
            <p:nvPr/>
          </p:nvSpPr>
          <p:spPr>
            <a:xfrm>
              <a:off x="1131602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93"/>
            <p:cNvSpPr/>
            <p:nvPr/>
          </p:nvSpPr>
          <p:spPr>
            <a:xfrm>
              <a:off x="1081188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93"/>
            <p:cNvSpPr/>
            <p:nvPr/>
          </p:nvSpPr>
          <p:spPr>
            <a:xfrm>
              <a:off x="1081188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93"/>
            <p:cNvSpPr/>
            <p:nvPr/>
          </p:nvSpPr>
          <p:spPr>
            <a:xfrm>
              <a:off x="1081188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93"/>
            <p:cNvSpPr/>
            <p:nvPr/>
          </p:nvSpPr>
          <p:spPr>
            <a:xfrm>
              <a:off x="1081188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93"/>
            <p:cNvSpPr/>
            <p:nvPr/>
          </p:nvSpPr>
          <p:spPr>
            <a:xfrm>
              <a:off x="1081188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93"/>
            <p:cNvSpPr/>
            <p:nvPr/>
          </p:nvSpPr>
          <p:spPr>
            <a:xfrm>
              <a:off x="1081188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93"/>
            <p:cNvSpPr/>
            <p:nvPr/>
          </p:nvSpPr>
          <p:spPr>
            <a:xfrm>
              <a:off x="1030757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93"/>
            <p:cNvSpPr/>
            <p:nvPr/>
          </p:nvSpPr>
          <p:spPr>
            <a:xfrm>
              <a:off x="1030757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93"/>
            <p:cNvSpPr/>
            <p:nvPr/>
          </p:nvSpPr>
          <p:spPr>
            <a:xfrm>
              <a:off x="1030757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93"/>
            <p:cNvSpPr/>
            <p:nvPr/>
          </p:nvSpPr>
          <p:spPr>
            <a:xfrm>
              <a:off x="1030757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93"/>
            <p:cNvSpPr/>
            <p:nvPr/>
          </p:nvSpPr>
          <p:spPr>
            <a:xfrm>
              <a:off x="980343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93"/>
            <p:cNvSpPr/>
            <p:nvPr/>
          </p:nvSpPr>
          <p:spPr>
            <a:xfrm>
              <a:off x="980343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93"/>
            <p:cNvSpPr/>
            <p:nvPr/>
          </p:nvSpPr>
          <p:spPr>
            <a:xfrm>
              <a:off x="980343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93"/>
            <p:cNvSpPr/>
            <p:nvPr/>
          </p:nvSpPr>
          <p:spPr>
            <a:xfrm>
              <a:off x="980343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93"/>
            <p:cNvSpPr/>
            <p:nvPr/>
          </p:nvSpPr>
          <p:spPr>
            <a:xfrm>
              <a:off x="929913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93"/>
            <p:cNvSpPr/>
            <p:nvPr/>
          </p:nvSpPr>
          <p:spPr>
            <a:xfrm>
              <a:off x="929913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93"/>
            <p:cNvSpPr/>
            <p:nvPr/>
          </p:nvSpPr>
          <p:spPr>
            <a:xfrm>
              <a:off x="929913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93"/>
            <p:cNvSpPr/>
            <p:nvPr/>
          </p:nvSpPr>
          <p:spPr>
            <a:xfrm>
              <a:off x="929913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93"/>
            <p:cNvSpPr/>
            <p:nvPr/>
          </p:nvSpPr>
          <p:spPr>
            <a:xfrm>
              <a:off x="879499" y="2081033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93"/>
            <p:cNvSpPr/>
            <p:nvPr/>
          </p:nvSpPr>
          <p:spPr>
            <a:xfrm>
              <a:off x="879499" y="203060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93"/>
            <p:cNvSpPr/>
            <p:nvPr/>
          </p:nvSpPr>
          <p:spPr>
            <a:xfrm>
              <a:off x="879499" y="1980172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93"/>
            <p:cNvSpPr/>
            <p:nvPr/>
          </p:nvSpPr>
          <p:spPr>
            <a:xfrm>
              <a:off x="879499" y="1929890"/>
              <a:ext cx="41284" cy="3523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93"/>
            <p:cNvSpPr/>
            <p:nvPr/>
          </p:nvSpPr>
          <p:spPr>
            <a:xfrm>
              <a:off x="829068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93"/>
            <p:cNvSpPr/>
            <p:nvPr/>
          </p:nvSpPr>
          <p:spPr>
            <a:xfrm>
              <a:off x="829068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93"/>
            <p:cNvSpPr/>
            <p:nvPr/>
          </p:nvSpPr>
          <p:spPr>
            <a:xfrm>
              <a:off x="829068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93"/>
            <p:cNvSpPr/>
            <p:nvPr/>
          </p:nvSpPr>
          <p:spPr>
            <a:xfrm>
              <a:off x="829068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93"/>
            <p:cNvSpPr/>
            <p:nvPr/>
          </p:nvSpPr>
          <p:spPr>
            <a:xfrm>
              <a:off x="778787" y="2131447"/>
              <a:ext cx="41251" cy="35247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3"/>
            <p:cNvSpPr/>
            <p:nvPr/>
          </p:nvSpPr>
          <p:spPr>
            <a:xfrm>
              <a:off x="778787" y="2081016"/>
              <a:ext cx="41251" cy="35263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93"/>
            <p:cNvSpPr/>
            <p:nvPr/>
          </p:nvSpPr>
          <p:spPr>
            <a:xfrm>
              <a:off x="778787" y="203060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93"/>
            <p:cNvSpPr/>
            <p:nvPr/>
          </p:nvSpPr>
          <p:spPr>
            <a:xfrm>
              <a:off x="778787" y="1980172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93"/>
            <p:cNvSpPr/>
            <p:nvPr/>
          </p:nvSpPr>
          <p:spPr>
            <a:xfrm>
              <a:off x="778787" y="1929890"/>
              <a:ext cx="41251" cy="35247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93"/>
            <p:cNvSpPr/>
            <p:nvPr/>
          </p:nvSpPr>
          <p:spPr>
            <a:xfrm>
              <a:off x="728356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93"/>
            <p:cNvSpPr/>
            <p:nvPr/>
          </p:nvSpPr>
          <p:spPr>
            <a:xfrm>
              <a:off x="728356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93"/>
            <p:cNvSpPr/>
            <p:nvPr/>
          </p:nvSpPr>
          <p:spPr>
            <a:xfrm>
              <a:off x="728356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93"/>
            <p:cNvSpPr/>
            <p:nvPr/>
          </p:nvSpPr>
          <p:spPr>
            <a:xfrm>
              <a:off x="728356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93"/>
            <p:cNvSpPr/>
            <p:nvPr/>
          </p:nvSpPr>
          <p:spPr>
            <a:xfrm>
              <a:off x="728356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93"/>
            <p:cNvSpPr/>
            <p:nvPr/>
          </p:nvSpPr>
          <p:spPr>
            <a:xfrm>
              <a:off x="728356" y="1929890"/>
              <a:ext cx="41118" cy="3523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93"/>
            <p:cNvSpPr/>
            <p:nvPr/>
          </p:nvSpPr>
          <p:spPr>
            <a:xfrm>
              <a:off x="677942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93"/>
            <p:cNvSpPr/>
            <p:nvPr/>
          </p:nvSpPr>
          <p:spPr>
            <a:xfrm>
              <a:off x="677942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93"/>
            <p:cNvSpPr/>
            <p:nvPr/>
          </p:nvSpPr>
          <p:spPr>
            <a:xfrm>
              <a:off x="677942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93"/>
            <p:cNvSpPr/>
            <p:nvPr/>
          </p:nvSpPr>
          <p:spPr>
            <a:xfrm>
              <a:off x="677942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93"/>
            <p:cNvSpPr/>
            <p:nvPr/>
          </p:nvSpPr>
          <p:spPr>
            <a:xfrm>
              <a:off x="3449848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93"/>
            <p:cNvSpPr/>
            <p:nvPr/>
          </p:nvSpPr>
          <p:spPr>
            <a:xfrm>
              <a:off x="3449848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93"/>
            <p:cNvSpPr/>
            <p:nvPr/>
          </p:nvSpPr>
          <p:spPr>
            <a:xfrm>
              <a:off x="3500278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93"/>
            <p:cNvSpPr/>
            <p:nvPr/>
          </p:nvSpPr>
          <p:spPr>
            <a:xfrm>
              <a:off x="3500278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93"/>
            <p:cNvSpPr/>
            <p:nvPr/>
          </p:nvSpPr>
          <p:spPr>
            <a:xfrm>
              <a:off x="3550692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93"/>
            <p:cNvSpPr/>
            <p:nvPr/>
          </p:nvSpPr>
          <p:spPr>
            <a:xfrm>
              <a:off x="3500278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93"/>
            <p:cNvSpPr/>
            <p:nvPr/>
          </p:nvSpPr>
          <p:spPr>
            <a:xfrm>
              <a:off x="3903391" y="1879476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93"/>
            <p:cNvSpPr/>
            <p:nvPr/>
          </p:nvSpPr>
          <p:spPr>
            <a:xfrm>
              <a:off x="3903391" y="1929890"/>
              <a:ext cx="41284" cy="3523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93"/>
            <p:cNvSpPr/>
            <p:nvPr/>
          </p:nvSpPr>
          <p:spPr>
            <a:xfrm>
              <a:off x="3903391" y="1980172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93"/>
            <p:cNvSpPr/>
            <p:nvPr/>
          </p:nvSpPr>
          <p:spPr>
            <a:xfrm>
              <a:off x="3903391" y="203060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93"/>
            <p:cNvSpPr/>
            <p:nvPr/>
          </p:nvSpPr>
          <p:spPr>
            <a:xfrm>
              <a:off x="3903391" y="2081033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93"/>
            <p:cNvSpPr/>
            <p:nvPr/>
          </p:nvSpPr>
          <p:spPr>
            <a:xfrm>
              <a:off x="3903391" y="2131447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93"/>
            <p:cNvSpPr/>
            <p:nvPr/>
          </p:nvSpPr>
          <p:spPr>
            <a:xfrm>
              <a:off x="3903391" y="2181728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93"/>
            <p:cNvSpPr/>
            <p:nvPr/>
          </p:nvSpPr>
          <p:spPr>
            <a:xfrm>
              <a:off x="3903391" y="2232159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93"/>
            <p:cNvSpPr/>
            <p:nvPr/>
          </p:nvSpPr>
          <p:spPr>
            <a:xfrm>
              <a:off x="3903391" y="2282589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93"/>
            <p:cNvSpPr/>
            <p:nvPr/>
          </p:nvSpPr>
          <p:spPr>
            <a:xfrm>
              <a:off x="3903391" y="2333003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93"/>
            <p:cNvSpPr/>
            <p:nvPr/>
          </p:nvSpPr>
          <p:spPr>
            <a:xfrm>
              <a:off x="3903391" y="2383434"/>
              <a:ext cx="41383" cy="35346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93"/>
            <p:cNvSpPr/>
            <p:nvPr/>
          </p:nvSpPr>
          <p:spPr>
            <a:xfrm>
              <a:off x="3903391" y="2433847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93"/>
            <p:cNvSpPr/>
            <p:nvPr/>
          </p:nvSpPr>
          <p:spPr>
            <a:xfrm>
              <a:off x="3903391" y="2484278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93"/>
            <p:cNvSpPr/>
            <p:nvPr/>
          </p:nvSpPr>
          <p:spPr>
            <a:xfrm>
              <a:off x="3903391" y="2534692"/>
              <a:ext cx="41284" cy="35263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93"/>
            <p:cNvSpPr/>
            <p:nvPr/>
          </p:nvSpPr>
          <p:spPr>
            <a:xfrm>
              <a:off x="3651404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93"/>
            <p:cNvSpPr/>
            <p:nvPr/>
          </p:nvSpPr>
          <p:spPr>
            <a:xfrm>
              <a:off x="3651404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93"/>
            <p:cNvSpPr/>
            <p:nvPr/>
          </p:nvSpPr>
          <p:spPr>
            <a:xfrm>
              <a:off x="3651404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93"/>
            <p:cNvSpPr/>
            <p:nvPr/>
          </p:nvSpPr>
          <p:spPr>
            <a:xfrm>
              <a:off x="3651404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93"/>
            <p:cNvSpPr/>
            <p:nvPr/>
          </p:nvSpPr>
          <p:spPr>
            <a:xfrm>
              <a:off x="3651404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93"/>
            <p:cNvSpPr/>
            <p:nvPr/>
          </p:nvSpPr>
          <p:spPr>
            <a:xfrm>
              <a:off x="3651404" y="213144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93"/>
            <p:cNvSpPr/>
            <p:nvPr/>
          </p:nvSpPr>
          <p:spPr>
            <a:xfrm>
              <a:off x="3651404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93"/>
            <p:cNvSpPr/>
            <p:nvPr/>
          </p:nvSpPr>
          <p:spPr>
            <a:xfrm>
              <a:off x="3651404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93"/>
            <p:cNvSpPr/>
            <p:nvPr/>
          </p:nvSpPr>
          <p:spPr>
            <a:xfrm>
              <a:off x="3651404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93"/>
            <p:cNvSpPr/>
            <p:nvPr/>
          </p:nvSpPr>
          <p:spPr>
            <a:xfrm>
              <a:off x="3651404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93"/>
            <p:cNvSpPr/>
            <p:nvPr/>
          </p:nvSpPr>
          <p:spPr>
            <a:xfrm>
              <a:off x="3651404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93"/>
            <p:cNvSpPr/>
            <p:nvPr/>
          </p:nvSpPr>
          <p:spPr>
            <a:xfrm>
              <a:off x="3651404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93"/>
            <p:cNvSpPr/>
            <p:nvPr/>
          </p:nvSpPr>
          <p:spPr>
            <a:xfrm>
              <a:off x="3399417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93"/>
            <p:cNvSpPr/>
            <p:nvPr/>
          </p:nvSpPr>
          <p:spPr>
            <a:xfrm>
              <a:off x="3399417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93"/>
            <p:cNvSpPr/>
            <p:nvPr/>
          </p:nvSpPr>
          <p:spPr>
            <a:xfrm>
              <a:off x="3399417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93"/>
            <p:cNvSpPr/>
            <p:nvPr/>
          </p:nvSpPr>
          <p:spPr>
            <a:xfrm>
              <a:off x="3399417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93"/>
            <p:cNvSpPr/>
            <p:nvPr/>
          </p:nvSpPr>
          <p:spPr>
            <a:xfrm>
              <a:off x="3449848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93"/>
            <p:cNvSpPr/>
            <p:nvPr/>
          </p:nvSpPr>
          <p:spPr>
            <a:xfrm>
              <a:off x="3449848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93"/>
            <p:cNvSpPr/>
            <p:nvPr/>
          </p:nvSpPr>
          <p:spPr>
            <a:xfrm>
              <a:off x="3500278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93"/>
            <p:cNvSpPr/>
            <p:nvPr/>
          </p:nvSpPr>
          <p:spPr>
            <a:xfrm>
              <a:off x="3500278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93"/>
            <p:cNvSpPr/>
            <p:nvPr/>
          </p:nvSpPr>
          <p:spPr>
            <a:xfrm>
              <a:off x="3500278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93"/>
            <p:cNvSpPr/>
            <p:nvPr/>
          </p:nvSpPr>
          <p:spPr>
            <a:xfrm>
              <a:off x="3500278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93"/>
            <p:cNvSpPr/>
            <p:nvPr/>
          </p:nvSpPr>
          <p:spPr>
            <a:xfrm>
              <a:off x="3500278" y="213144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93"/>
            <p:cNvSpPr/>
            <p:nvPr/>
          </p:nvSpPr>
          <p:spPr>
            <a:xfrm>
              <a:off x="3500278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93"/>
            <p:cNvSpPr/>
            <p:nvPr/>
          </p:nvSpPr>
          <p:spPr>
            <a:xfrm>
              <a:off x="3500278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93"/>
            <p:cNvSpPr/>
            <p:nvPr/>
          </p:nvSpPr>
          <p:spPr>
            <a:xfrm>
              <a:off x="3500278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93"/>
            <p:cNvSpPr/>
            <p:nvPr/>
          </p:nvSpPr>
          <p:spPr>
            <a:xfrm>
              <a:off x="3500278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93"/>
            <p:cNvSpPr/>
            <p:nvPr/>
          </p:nvSpPr>
          <p:spPr>
            <a:xfrm>
              <a:off x="3500278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93"/>
            <p:cNvSpPr/>
            <p:nvPr/>
          </p:nvSpPr>
          <p:spPr>
            <a:xfrm>
              <a:off x="3500278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93"/>
            <p:cNvSpPr/>
            <p:nvPr/>
          </p:nvSpPr>
          <p:spPr>
            <a:xfrm>
              <a:off x="3500278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93"/>
            <p:cNvSpPr/>
            <p:nvPr/>
          </p:nvSpPr>
          <p:spPr>
            <a:xfrm>
              <a:off x="3550692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93"/>
            <p:cNvSpPr/>
            <p:nvPr/>
          </p:nvSpPr>
          <p:spPr>
            <a:xfrm>
              <a:off x="3550692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93"/>
            <p:cNvSpPr/>
            <p:nvPr/>
          </p:nvSpPr>
          <p:spPr>
            <a:xfrm>
              <a:off x="3550692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93"/>
            <p:cNvSpPr/>
            <p:nvPr/>
          </p:nvSpPr>
          <p:spPr>
            <a:xfrm>
              <a:off x="3550692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93"/>
            <p:cNvSpPr/>
            <p:nvPr/>
          </p:nvSpPr>
          <p:spPr>
            <a:xfrm>
              <a:off x="3550692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93"/>
            <p:cNvSpPr/>
            <p:nvPr/>
          </p:nvSpPr>
          <p:spPr>
            <a:xfrm>
              <a:off x="3550692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93"/>
            <p:cNvSpPr/>
            <p:nvPr/>
          </p:nvSpPr>
          <p:spPr>
            <a:xfrm>
              <a:off x="3550692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93"/>
            <p:cNvSpPr/>
            <p:nvPr/>
          </p:nvSpPr>
          <p:spPr>
            <a:xfrm>
              <a:off x="3550692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93"/>
            <p:cNvSpPr/>
            <p:nvPr/>
          </p:nvSpPr>
          <p:spPr>
            <a:xfrm>
              <a:off x="3550692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93"/>
            <p:cNvSpPr/>
            <p:nvPr/>
          </p:nvSpPr>
          <p:spPr>
            <a:xfrm>
              <a:off x="3550692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93"/>
            <p:cNvSpPr/>
            <p:nvPr/>
          </p:nvSpPr>
          <p:spPr>
            <a:xfrm>
              <a:off x="3550692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93"/>
            <p:cNvSpPr/>
            <p:nvPr/>
          </p:nvSpPr>
          <p:spPr>
            <a:xfrm>
              <a:off x="3550692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93"/>
            <p:cNvSpPr/>
            <p:nvPr/>
          </p:nvSpPr>
          <p:spPr>
            <a:xfrm>
              <a:off x="3601123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93"/>
            <p:cNvSpPr/>
            <p:nvPr/>
          </p:nvSpPr>
          <p:spPr>
            <a:xfrm>
              <a:off x="3601123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93"/>
            <p:cNvSpPr/>
            <p:nvPr/>
          </p:nvSpPr>
          <p:spPr>
            <a:xfrm>
              <a:off x="3601123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93"/>
            <p:cNvSpPr/>
            <p:nvPr/>
          </p:nvSpPr>
          <p:spPr>
            <a:xfrm>
              <a:off x="3601123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93"/>
            <p:cNvSpPr/>
            <p:nvPr/>
          </p:nvSpPr>
          <p:spPr>
            <a:xfrm>
              <a:off x="3601123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93"/>
            <p:cNvSpPr/>
            <p:nvPr/>
          </p:nvSpPr>
          <p:spPr>
            <a:xfrm>
              <a:off x="3601123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93"/>
            <p:cNvSpPr/>
            <p:nvPr/>
          </p:nvSpPr>
          <p:spPr>
            <a:xfrm>
              <a:off x="3601123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93"/>
            <p:cNvSpPr/>
            <p:nvPr/>
          </p:nvSpPr>
          <p:spPr>
            <a:xfrm>
              <a:off x="3601123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93"/>
            <p:cNvSpPr/>
            <p:nvPr/>
          </p:nvSpPr>
          <p:spPr>
            <a:xfrm>
              <a:off x="3601123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93"/>
            <p:cNvSpPr/>
            <p:nvPr/>
          </p:nvSpPr>
          <p:spPr>
            <a:xfrm>
              <a:off x="3601123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93"/>
            <p:cNvSpPr/>
            <p:nvPr/>
          </p:nvSpPr>
          <p:spPr>
            <a:xfrm>
              <a:off x="3601123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93"/>
            <p:cNvSpPr/>
            <p:nvPr/>
          </p:nvSpPr>
          <p:spPr>
            <a:xfrm>
              <a:off x="3601123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93"/>
            <p:cNvSpPr/>
            <p:nvPr/>
          </p:nvSpPr>
          <p:spPr>
            <a:xfrm>
              <a:off x="3651404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93"/>
            <p:cNvSpPr/>
            <p:nvPr/>
          </p:nvSpPr>
          <p:spPr>
            <a:xfrm>
              <a:off x="3651404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93"/>
            <p:cNvSpPr/>
            <p:nvPr/>
          </p:nvSpPr>
          <p:spPr>
            <a:xfrm>
              <a:off x="3701835" y="1879476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93"/>
            <p:cNvSpPr/>
            <p:nvPr/>
          </p:nvSpPr>
          <p:spPr>
            <a:xfrm>
              <a:off x="3701835" y="1929890"/>
              <a:ext cx="41284" cy="3523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93"/>
            <p:cNvSpPr/>
            <p:nvPr/>
          </p:nvSpPr>
          <p:spPr>
            <a:xfrm>
              <a:off x="3701835" y="1980172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93"/>
            <p:cNvSpPr/>
            <p:nvPr/>
          </p:nvSpPr>
          <p:spPr>
            <a:xfrm>
              <a:off x="3701835" y="2030602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93"/>
            <p:cNvSpPr/>
            <p:nvPr/>
          </p:nvSpPr>
          <p:spPr>
            <a:xfrm>
              <a:off x="3701835" y="2081033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93"/>
            <p:cNvSpPr/>
            <p:nvPr/>
          </p:nvSpPr>
          <p:spPr>
            <a:xfrm>
              <a:off x="3701835" y="2131447"/>
              <a:ext cx="41284" cy="35247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93"/>
            <p:cNvSpPr/>
            <p:nvPr/>
          </p:nvSpPr>
          <p:spPr>
            <a:xfrm>
              <a:off x="3701835" y="2181728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93"/>
            <p:cNvSpPr/>
            <p:nvPr/>
          </p:nvSpPr>
          <p:spPr>
            <a:xfrm>
              <a:off x="3701835" y="2232159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93"/>
            <p:cNvSpPr/>
            <p:nvPr/>
          </p:nvSpPr>
          <p:spPr>
            <a:xfrm>
              <a:off x="3701835" y="2282589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93"/>
            <p:cNvSpPr/>
            <p:nvPr/>
          </p:nvSpPr>
          <p:spPr>
            <a:xfrm>
              <a:off x="3701835" y="2333003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93"/>
            <p:cNvSpPr/>
            <p:nvPr/>
          </p:nvSpPr>
          <p:spPr>
            <a:xfrm>
              <a:off x="3701835" y="2383434"/>
              <a:ext cx="41383" cy="35346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93"/>
            <p:cNvSpPr/>
            <p:nvPr/>
          </p:nvSpPr>
          <p:spPr>
            <a:xfrm>
              <a:off x="3701835" y="2433847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93"/>
            <p:cNvSpPr/>
            <p:nvPr/>
          </p:nvSpPr>
          <p:spPr>
            <a:xfrm>
              <a:off x="3701835" y="2484278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93"/>
            <p:cNvSpPr/>
            <p:nvPr/>
          </p:nvSpPr>
          <p:spPr>
            <a:xfrm>
              <a:off x="3701835" y="2534692"/>
              <a:ext cx="41284" cy="35263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93"/>
            <p:cNvSpPr/>
            <p:nvPr/>
          </p:nvSpPr>
          <p:spPr>
            <a:xfrm>
              <a:off x="3752249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93"/>
            <p:cNvSpPr/>
            <p:nvPr/>
          </p:nvSpPr>
          <p:spPr>
            <a:xfrm>
              <a:off x="3752249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93"/>
            <p:cNvSpPr/>
            <p:nvPr/>
          </p:nvSpPr>
          <p:spPr>
            <a:xfrm>
              <a:off x="3752249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93"/>
            <p:cNvSpPr/>
            <p:nvPr/>
          </p:nvSpPr>
          <p:spPr>
            <a:xfrm>
              <a:off x="3752249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93"/>
            <p:cNvSpPr/>
            <p:nvPr/>
          </p:nvSpPr>
          <p:spPr>
            <a:xfrm>
              <a:off x="3752249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93"/>
            <p:cNvSpPr/>
            <p:nvPr/>
          </p:nvSpPr>
          <p:spPr>
            <a:xfrm>
              <a:off x="3752249" y="213144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93"/>
            <p:cNvSpPr/>
            <p:nvPr/>
          </p:nvSpPr>
          <p:spPr>
            <a:xfrm>
              <a:off x="3752249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93"/>
            <p:cNvSpPr/>
            <p:nvPr/>
          </p:nvSpPr>
          <p:spPr>
            <a:xfrm>
              <a:off x="3752249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93"/>
            <p:cNvSpPr/>
            <p:nvPr/>
          </p:nvSpPr>
          <p:spPr>
            <a:xfrm>
              <a:off x="3752249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93"/>
            <p:cNvSpPr/>
            <p:nvPr/>
          </p:nvSpPr>
          <p:spPr>
            <a:xfrm>
              <a:off x="3752249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93"/>
            <p:cNvSpPr/>
            <p:nvPr/>
          </p:nvSpPr>
          <p:spPr>
            <a:xfrm>
              <a:off x="3752249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93"/>
            <p:cNvSpPr/>
            <p:nvPr/>
          </p:nvSpPr>
          <p:spPr>
            <a:xfrm>
              <a:off x="3752249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93"/>
            <p:cNvSpPr/>
            <p:nvPr/>
          </p:nvSpPr>
          <p:spPr>
            <a:xfrm>
              <a:off x="3752249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93"/>
            <p:cNvSpPr/>
            <p:nvPr/>
          </p:nvSpPr>
          <p:spPr>
            <a:xfrm>
              <a:off x="3752249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93"/>
            <p:cNvSpPr/>
            <p:nvPr/>
          </p:nvSpPr>
          <p:spPr>
            <a:xfrm>
              <a:off x="3752249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93"/>
            <p:cNvSpPr/>
            <p:nvPr/>
          </p:nvSpPr>
          <p:spPr>
            <a:xfrm>
              <a:off x="3802679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93"/>
            <p:cNvSpPr/>
            <p:nvPr/>
          </p:nvSpPr>
          <p:spPr>
            <a:xfrm>
              <a:off x="3802679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93"/>
            <p:cNvSpPr/>
            <p:nvPr/>
          </p:nvSpPr>
          <p:spPr>
            <a:xfrm>
              <a:off x="3802679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93"/>
            <p:cNvSpPr/>
            <p:nvPr/>
          </p:nvSpPr>
          <p:spPr>
            <a:xfrm>
              <a:off x="3802679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93"/>
            <p:cNvSpPr/>
            <p:nvPr/>
          </p:nvSpPr>
          <p:spPr>
            <a:xfrm>
              <a:off x="3802679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93"/>
            <p:cNvSpPr/>
            <p:nvPr/>
          </p:nvSpPr>
          <p:spPr>
            <a:xfrm>
              <a:off x="3802679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93"/>
            <p:cNvSpPr/>
            <p:nvPr/>
          </p:nvSpPr>
          <p:spPr>
            <a:xfrm>
              <a:off x="3802679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93"/>
            <p:cNvSpPr/>
            <p:nvPr/>
          </p:nvSpPr>
          <p:spPr>
            <a:xfrm>
              <a:off x="3802679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93"/>
            <p:cNvSpPr/>
            <p:nvPr/>
          </p:nvSpPr>
          <p:spPr>
            <a:xfrm>
              <a:off x="3802679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3802679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3802679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3802679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3802679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93"/>
            <p:cNvSpPr/>
            <p:nvPr/>
          </p:nvSpPr>
          <p:spPr>
            <a:xfrm>
              <a:off x="3802679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93"/>
            <p:cNvSpPr/>
            <p:nvPr/>
          </p:nvSpPr>
          <p:spPr>
            <a:xfrm>
              <a:off x="3853093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93"/>
            <p:cNvSpPr/>
            <p:nvPr/>
          </p:nvSpPr>
          <p:spPr>
            <a:xfrm>
              <a:off x="3853093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93"/>
            <p:cNvSpPr/>
            <p:nvPr/>
          </p:nvSpPr>
          <p:spPr>
            <a:xfrm>
              <a:off x="3853093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3853093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3853093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93"/>
            <p:cNvSpPr/>
            <p:nvPr/>
          </p:nvSpPr>
          <p:spPr>
            <a:xfrm>
              <a:off x="3853093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93"/>
            <p:cNvSpPr/>
            <p:nvPr/>
          </p:nvSpPr>
          <p:spPr>
            <a:xfrm>
              <a:off x="3853093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93"/>
            <p:cNvSpPr/>
            <p:nvPr/>
          </p:nvSpPr>
          <p:spPr>
            <a:xfrm>
              <a:off x="3853093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3853093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93"/>
            <p:cNvSpPr/>
            <p:nvPr/>
          </p:nvSpPr>
          <p:spPr>
            <a:xfrm>
              <a:off x="3853093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93"/>
            <p:cNvSpPr/>
            <p:nvPr/>
          </p:nvSpPr>
          <p:spPr>
            <a:xfrm>
              <a:off x="3853093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93"/>
            <p:cNvSpPr/>
            <p:nvPr/>
          </p:nvSpPr>
          <p:spPr>
            <a:xfrm>
              <a:off x="3853093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93"/>
            <p:cNvSpPr/>
            <p:nvPr/>
          </p:nvSpPr>
          <p:spPr>
            <a:xfrm>
              <a:off x="3853093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93"/>
            <p:cNvSpPr/>
            <p:nvPr/>
          </p:nvSpPr>
          <p:spPr>
            <a:xfrm>
              <a:off x="3853093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93"/>
            <p:cNvSpPr/>
            <p:nvPr/>
          </p:nvSpPr>
          <p:spPr>
            <a:xfrm>
              <a:off x="3903391" y="2584990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93"/>
            <p:cNvSpPr/>
            <p:nvPr/>
          </p:nvSpPr>
          <p:spPr>
            <a:xfrm>
              <a:off x="3903391" y="2635404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93"/>
            <p:cNvSpPr/>
            <p:nvPr/>
          </p:nvSpPr>
          <p:spPr>
            <a:xfrm>
              <a:off x="3953805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93"/>
            <p:cNvSpPr/>
            <p:nvPr/>
          </p:nvSpPr>
          <p:spPr>
            <a:xfrm>
              <a:off x="3953805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93"/>
            <p:cNvSpPr/>
            <p:nvPr/>
          </p:nvSpPr>
          <p:spPr>
            <a:xfrm>
              <a:off x="3953805" y="1929890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93"/>
            <p:cNvSpPr/>
            <p:nvPr/>
          </p:nvSpPr>
          <p:spPr>
            <a:xfrm>
              <a:off x="3953805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93"/>
            <p:cNvSpPr/>
            <p:nvPr/>
          </p:nvSpPr>
          <p:spPr>
            <a:xfrm>
              <a:off x="3953805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3"/>
            <p:cNvSpPr/>
            <p:nvPr/>
          </p:nvSpPr>
          <p:spPr>
            <a:xfrm>
              <a:off x="3953805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3"/>
            <p:cNvSpPr/>
            <p:nvPr/>
          </p:nvSpPr>
          <p:spPr>
            <a:xfrm>
              <a:off x="3953805" y="2131447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93"/>
            <p:cNvSpPr/>
            <p:nvPr/>
          </p:nvSpPr>
          <p:spPr>
            <a:xfrm>
              <a:off x="3953805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93"/>
            <p:cNvSpPr/>
            <p:nvPr/>
          </p:nvSpPr>
          <p:spPr>
            <a:xfrm>
              <a:off x="3953805" y="2232159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3"/>
            <p:cNvSpPr/>
            <p:nvPr/>
          </p:nvSpPr>
          <p:spPr>
            <a:xfrm>
              <a:off x="3953805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3"/>
            <p:cNvSpPr/>
            <p:nvPr/>
          </p:nvSpPr>
          <p:spPr>
            <a:xfrm>
              <a:off x="3953805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3"/>
            <p:cNvSpPr/>
            <p:nvPr/>
          </p:nvSpPr>
          <p:spPr>
            <a:xfrm>
              <a:off x="3953805" y="2383434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3"/>
            <p:cNvSpPr/>
            <p:nvPr/>
          </p:nvSpPr>
          <p:spPr>
            <a:xfrm>
              <a:off x="3953805" y="243384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3"/>
            <p:cNvSpPr/>
            <p:nvPr/>
          </p:nvSpPr>
          <p:spPr>
            <a:xfrm>
              <a:off x="3953805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3"/>
            <p:cNvSpPr/>
            <p:nvPr/>
          </p:nvSpPr>
          <p:spPr>
            <a:xfrm>
              <a:off x="3953805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3"/>
            <p:cNvSpPr/>
            <p:nvPr/>
          </p:nvSpPr>
          <p:spPr>
            <a:xfrm>
              <a:off x="3953805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3"/>
            <p:cNvSpPr/>
            <p:nvPr/>
          </p:nvSpPr>
          <p:spPr>
            <a:xfrm>
              <a:off x="3953805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3"/>
            <p:cNvSpPr/>
            <p:nvPr/>
          </p:nvSpPr>
          <p:spPr>
            <a:xfrm>
              <a:off x="3953805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3"/>
            <p:cNvSpPr/>
            <p:nvPr/>
          </p:nvSpPr>
          <p:spPr>
            <a:xfrm>
              <a:off x="4004236" y="177861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3"/>
            <p:cNvSpPr/>
            <p:nvPr/>
          </p:nvSpPr>
          <p:spPr>
            <a:xfrm>
              <a:off x="4004236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3"/>
            <p:cNvSpPr/>
            <p:nvPr/>
          </p:nvSpPr>
          <p:spPr>
            <a:xfrm>
              <a:off x="4004236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3"/>
            <p:cNvSpPr/>
            <p:nvPr/>
          </p:nvSpPr>
          <p:spPr>
            <a:xfrm>
              <a:off x="4004236" y="1929890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3"/>
            <p:cNvSpPr/>
            <p:nvPr/>
          </p:nvSpPr>
          <p:spPr>
            <a:xfrm>
              <a:off x="4004236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93"/>
            <p:cNvSpPr/>
            <p:nvPr/>
          </p:nvSpPr>
          <p:spPr>
            <a:xfrm>
              <a:off x="4004236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93"/>
            <p:cNvSpPr/>
            <p:nvPr/>
          </p:nvSpPr>
          <p:spPr>
            <a:xfrm>
              <a:off x="4004236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93"/>
            <p:cNvSpPr/>
            <p:nvPr/>
          </p:nvSpPr>
          <p:spPr>
            <a:xfrm>
              <a:off x="4004236" y="2131447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93"/>
            <p:cNvSpPr/>
            <p:nvPr/>
          </p:nvSpPr>
          <p:spPr>
            <a:xfrm>
              <a:off x="4004236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93"/>
            <p:cNvSpPr/>
            <p:nvPr/>
          </p:nvSpPr>
          <p:spPr>
            <a:xfrm>
              <a:off x="4004236" y="223215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93"/>
            <p:cNvSpPr/>
            <p:nvPr/>
          </p:nvSpPr>
          <p:spPr>
            <a:xfrm>
              <a:off x="4004236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93"/>
            <p:cNvSpPr/>
            <p:nvPr/>
          </p:nvSpPr>
          <p:spPr>
            <a:xfrm>
              <a:off x="4004236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93"/>
            <p:cNvSpPr/>
            <p:nvPr/>
          </p:nvSpPr>
          <p:spPr>
            <a:xfrm>
              <a:off x="4004236" y="2383434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93"/>
            <p:cNvSpPr/>
            <p:nvPr/>
          </p:nvSpPr>
          <p:spPr>
            <a:xfrm>
              <a:off x="4004236" y="243384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93"/>
            <p:cNvSpPr/>
            <p:nvPr/>
          </p:nvSpPr>
          <p:spPr>
            <a:xfrm>
              <a:off x="4004236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93"/>
            <p:cNvSpPr/>
            <p:nvPr/>
          </p:nvSpPr>
          <p:spPr>
            <a:xfrm>
              <a:off x="4004236" y="253469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93"/>
            <p:cNvSpPr/>
            <p:nvPr/>
          </p:nvSpPr>
          <p:spPr>
            <a:xfrm>
              <a:off x="4004236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93"/>
            <p:cNvSpPr/>
            <p:nvPr/>
          </p:nvSpPr>
          <p:spPr>
            <a:xfrm>
              <a:off x="4004236" y="2635404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93"/>
            <p:cNvSpPr/>
            <p:nvPr/>
          </p:nvSpPr>
          <p:spPr>
            <a:xfrm>
              <a:off x="4054650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93"/>
            <p:cNvSpPr/>
            <p:nvPr/>
          </p:nvSpPr>
          <p:spPr>
            <a:xfrm>
              <a:off x="4054650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93"/>
            <p:cNvSpPr/>
            <p:nvPr/>
          </p:nvSpPr>
          <p:spPr>
            <a:xfrm>
              <a:off x="4054650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93"/>
            <p:cNvSpPr/>
            <p:nvPr/>
          </p:nvSpPr>
          <p:spPr>
            <a:xfrm>
              <a:off x="4054650" y="1929890"/>
              <a:ext cx="41267" cy="3523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93"/>
            <p:cNvSpPr/>
            <p:nvPr/>
          </p:nvSpPr>
          <p:spPr>
            <a:xfrm>
              <a:off x="4054650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93"/>
            <p:cNvSpPr/>
            <p:nvPr/>
          </p:nvSpPr>
          <p:spPr>
            <a:xfrm>
              <a:off x="4054650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93"/>
            <p:cNvSpPr/>
            <p:nvPr/>
          </p:nvSpPr>
          <p:spPr>
            <a:xfrm>
              <a:off x="4054650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93"/>
            <p:cNvSpPr/>
            <p:nvPr/>
          </p:nvSpPr>
          <p:spPr>
            <a:xfrm>
              <a:off x="4054650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93"/>
            <p:cNvSpPr/>
            <p:nvPr/>
          </p:nvSpPr>
          <p:spPr>
            <a:xfrm>
              <a:off x="4054650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93"/>
            <p:cNvSpPr/>
            <p:nvPr/>
          </p:nvSpPr>
          <p:spPr>
            <a:xfrm>
              <a:off x="4054650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93"/>
            <p:cNvSpPr/>
            <p:nvPr/>
          </p:nvSpPr>
          <p:spPr>
            <a:xfrm>
              <a:off x="4054650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93"/>
            <p:cNvSpPr/>
            <p:nvPr/>
          </p:nvSpPr>
          <p:spPr>
            <a:xfrm>
              <a:off x="4054650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93"/>
            <p:cNvSpPr/>
            <p:nvPr/>
          </p:nvSpPr>
          <p:spPr>
            <a:xfrm>
              <a:off x="4054650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93"/>
            <p:cNvSpPr/>
            <p:nvPr/>
          </p:nvSpPr>
          <p:spPr>
            <a:xfrm>
              <a:off x="4054650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93"/>
            <p:cNvSpPr/>
            <p:nvPr/>
          </p:nvSpPr>
          <p:spPr>
            <a:xfrm>
              <a:off x="4054650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93"/>
            <p:cNvSpPr/>
            <p:nvPr/>
          </p:nvSpPr>
          <p:spPr>
            <a:xfrm>
              <a:off x="4054650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93"/>
            <p:cNvSpPr/>
            <p:nvPr/>
          </p:nvSpPr>
          <p:spPr>
            <a:xfrm>
              <a:off x="4054650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93"/>
            <p:cNvSpPr/>
            <p:nvPr/>
          </p:nvSpPr>
          <p:spPr>
            <a:xfrm>
              <a:off x="4105080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93"/>
            <p:cNvSpPr/>
            <p:nvPr/>
          </p:nvSpPr>
          <p:spPr>
            <a:xfrm>
              <a:off x="4105080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93"/>
            <p:cNvSpPr/>
            <p:nvPr/>
          </p:nvSpPr>
          <p:spPr>
            <a:xfrm>
              <a:off x="4105080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93"/>
            <p:cNvSpPr/>
            <p:nvPr/>
          </p:nvSpPr>
          <p:spPr>
            <a:xfrm>
              <a:off x="4105080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93"/>
            <p:cNvSpPr/>
            <p:nvPr/>
          </p:nvSpPr>
          <p:spPr>
            <a:xfrm>
              <a:off x="4105080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93"/>
            <p:cNvSpPr/>
            <p:nvPr/>
          </p:nvSpPr>
          <p:spPr>
            <a:xfrm>
              <a:off x="4105080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93"/>
            <p:cNvSpPr/>
            <p:nvPr/>
          </p:nvSpPr>
          <p:spPr>
            <a:xfrm>
              <a:off x="4105080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93"/>
            <p:cNvSpPr/>
            <p:nvPr/>
          </p:nvSpPr>
          <p:spPr>
            <a:xfrm>
              <a:off x="4105080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93"/>
            <p:cNvSpPr/>
            <p:nvPr/>
          </p:nvSpPr>
          <p:spPr>
            <a:xfrm>
              <a:off x="4105080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93"/>
            <p:cNvSpPr/>
            <p:nvPr/>
          </p:nvSpPr>
          <p:spPr>
            <a:xfrm>
              <a:off x="4105080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93"/>
            <p:cNvSpPr/>
            <p:nvPr/>
          </p:nvSpPr>
          <p:spPr>
            <a:xfrm>
              <a:off x="4105080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93"/>
            <p:cNvSpPr/>
            <p:nvPr/>
          </p:nvSpPr>
          <p:spPr>
            <a:xfrm>
              <a:off x="4105080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93"/>
            <p:cNvSpPr/>
            <p:nvPr/>
          </p:nvSpPr>
          <p:spPr>
            <a:xfrm>
              <a:off x="4105080" y="2383434"/>
              <a:ext cx="41383" cy="35346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93"/>
            <p:cNvSpPr/>
            <p:nvPr/>
          </p:nvSpPr>
          <p:spPr>
            <a:xfrm>
              <a:off x="4105080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93"/>
            <p:cNvSpPr/>
            <p:nvPr/>
          </p:nvSpPr>
          <p:spPr>
            <a:xfrm>
              <a:off x="4105080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93"/>
            <p:cNvSpPr/>
            <p:nvPr/>
          </p:nvSpPr>
          <p:spPr>
            <a:xfrm>
              <a:off x="4105080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93"/>
            <p:cNvSpPr/>
            <p:nvPr/>
          </p:nvSpPr>
          <p:spPr>
            <a:xfrm>
              <a:off x="4105080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93"/>
            <p:cNvSpPr/>
            <p:nvPr/>
          </p:nvSpPr>
          <p:spPr>
            <a:xfrm>
              <a:off x="4105080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93"/>
            <p:cNvSpPr/>
            <p:nvPr/>
          </p:nvSpPr>
          <p:spPr>
            <a:xfrm>
              <a:off x="4155494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93"/>
            <p:cNvSpPr/>
            <p:nvPr/>
          </p:nvSpPr>
          <p:spPr>
            <a:xfrm>
              <a:off x="4155494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93"/>
            <p:cNvSpPr/>
            <p:nvPr/>
          </p:nvSpPr>
          <p:spPr>
            <a:xfrm>
              <a:off x="4155494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93"/>
            <p:cNvSpPr/>
            <p:nvPr/>
          </p:nvSpPr>
          <p:spPr>
            <a:xfrm>
              <a:off x="4155494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93"/>
            <p:cNvSpPr/>
            <p:nvPr/>
          </p:nvSpPr>
          <p:spPr>
            <a:xfrm>
              <a:off x="4155494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93"/>
            <p:cNvSpPr/>
            <p:nvPr/>
          </p:nvSpPr>
          <p:spPr>
            <a:xfrm>
              <a:off x="4709882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93"/>
            <p:cNvSpPr/>
            <p:nvPr/>
          </p:nvSpPr>
          <p:spPr>
            <a:xfrm>
              <a:off x="4709882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93"/>
            <p:cNvSpPr/>
            <p:nvPr/>
          </p:nvSpPr>
          <p:spPr>
            <a:xfrm>
              <a:off x="4760163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93"/>
            <p:cNvSpPr/>
            <p:nvPr/>
          </p:nvSpPr>
          <p:spPr>
            <a:xfrm>
              <a:off x="4760163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93"/>
            <p:cNvSpPr/>
            <p:nvPr/>
          </p:nvSpPr>
          <p:spPr>
            <a:xfrm>
              <a:off x="4810594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93"/>
            <p:cNvSpPr/>
            <p:nvPr/>
          </p:nvSpPr>
          <p:spPr>
            <a:xfrm>
              <a:off x="4810594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93"/>
            <p:cNvSpPr/>
            <p:nvPr/>
          </p:nvSpPr>
          <p:spPr>
            <a:xfrm>
              <a:off x="4810594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93"/>
            <p:cNvSpPr/>
            <p:nvPr/>
          </p:nvSpPr>
          <p:spPr>
            <a:xfrm>
              <a:off x="4861024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93"/>
            <p:cNvSpPr/>
            <p:nvPr/>
          </p:nvSpPr>
          <p:spPr>
            <a:xfrm>
              <a:off x="4861024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93"/>
            <p:cNvSpPr/>
            <p:nvPr/>
          </p:nvSpPr>
          <p:spPr>
            <a:xfrm>
              <a:off x="4911438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93"/>
            <p:cNvSpPr/>
            <p:nvPr/>
          </p:nvSpPr>
          <p:spPr>
            <a:xfrm>
              <a:off x="5213839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93"/>
            <p:cNvSpPr/>
            <p:nvPr/>
          </p:nvSpPr>
          <p:spPr>
            <a:xfrm>
              <a:off x="4961869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93"/>
            <p:cNvSpPr/>
            <p:nvPr/>
          </p:nvSpPr>
          <p:spPr>
            <a:xfrm>
              <a:off x="5012150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93"/>
            <p:cNvSpPr/>
            <p:nvPr/>
          </p:nvSpPr>
          <p:spPr>
            <a:xfrm>
              <a:off x="5062713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93"/>
            <p:cNvSpPr/>
            <p:nvPr/>
          </p:nvSpPr>
          <p:spPr>
            <a:xfrm>
              <a:off x="5163425" y="1879476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93"/>
            <p:cNvSpPr/>
            <p:nvPr/>
          </p:nvSpPr>
          <p:spPr>
            <a:xfrm>
              <a:off x="5113127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93"/>
            <p:cNvSpPr/>
            <p:nvPr/>
          </p:nvSpPr>
          <p:spPr>
            <a:xfrm>
              <a:off x="5062713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93"/>
            <p:cNvSpPr/>
            <p:nvPr/>
          </p:nvSpPr>
          <p:spPr>
            <a:xfrm>
              <a:off x="5012150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93"/>
            <p:cNvSpPr/>
            <p:nvPr/>
          </p:nvSpPr>
          <p:spPr>
            <a:xfrm>
              <a:off x="4961869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93"/>
            <p:cNvSpPr/>
            <p:nvPr/>
          </p:nvSpPr>
          <p:spPr>
            <a:xfrm>
              <a:off x="4911438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93"/>
            <p:cNvSpPr/>
            <p:nvPr/>
          </p:nvSpPr>
          <p:spPr>
            <a:xfrm>
              <a:off x="4911438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93"/>
            <p:cNvSpPr/>
            <p:nvPr/>
          </p:nvSpPr>
          <p:spPr>
            <a:xfrm>
              <a:off x="4861024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93"/>
            <p:cNvSpPr/>
            <p:nvPr/>
          </p:nvSpPr>
          <p:spPr>
            <a:xfrm>
              <a:off x="4810594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93"/>
            <p:cNvSpPr/>
            <p:nvPr/>
          </p:nvSpPr>
          <p:spPr>
            <a:xfrm>
              <a:off x="4760163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93"/>
            <p:cNvSpPr/>
            <p:nvPr/>
          </p:nvSpPr>
          <p:spPr>
            <a:xfrm>
              <a:off x="4709882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93"/>
            <p:cNvSpPr/>
            <p:nvPr/>
          </p:nvSpPr>
          <p:spPr>
            <a:xfrm>
              <a:off x="4407481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93"/>
            <p:cNvSpPr/>
            <p:nvPr/>
          </p:nvSpPr>
          <p:spPr>
            <a:xfrm>
              <a:off x="4407481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93"/>
            <p:cNvSpPr/>
            <p:nvPr/>
          </p:nvSpPr>
          <p:spPr>
            <a:xfrm>
              <a:off x="4457895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93"/>
            <p:cNvSpPr/>
            <p:nvPr/>
          </p:nvSpPr>
          <p:spPr>
            <a:xfrm>
              <a:off x="4457895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93"/>
            <p:cNvSpPr/>
            <p:nvPr/>
          </p:nvSpPr>
          <p:spPr>
            <a:xfrm>
              <a:off x="4457895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93"/>
            <p:cNvSpPr/>
            <p:nvPr/>
          </p:nvSpPr>
          <p:spPr>
            <a:xfrm>
              <a:off x="4457895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93"/>
            <p:cNvSpPr/>
            <p:nvPr/>
          </p:nvSpPr>
          <p:spPr>
            <a:xfrm>
              <a:off x="4457895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93"/>
            <p:cNvSpPr/>
            <p:nvPr/>
          </p:nvSpPr>
          <p:spPr>
            <a:xfrm>
              <a:off x="4457895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93"/>
            <p:cNvSpPr/>
            <p:nvPr/>
          </p:nvSpPr>
          <p:spPr>
            <a:xfrm>
              <a:off x="4457895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93"/>
            <p:cNvSpPr/>
            <p:nvPr/>
          </p:nvSpPr>
          <p:spPr>
            <a:xfrm>
              <a:off x="4457895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93"/>
            <p:cNvSpPr/>
            <p:nvPr/>
          </p:nvSpPr>
          <p:spPr>
            <a:xfrm>
              <a:off x="4457895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93"/>
            <p:cNvSpPr/>
            <p:nvPr/>
          </p:nvSpPr>
          <p:spPr>
            <a:xfrm>
              <a:off x="4508193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93"/>
            <p:cNvSpPr/>
            <p:nvPr/>
          </p:nvSpPr>
          <p:spPr>
            <a:xfrm>
              <a:off x="4508193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93"/>
            <p:cNvSpPr/>
            <p:nvPr/>
          </p:nvSpPr>
          <p:spPr>
            <a:xfrm>
              <a:off x="4508193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93"/>
            <p:cNvSpPr/>
            <p:nvPr/>
          </p:nvSpPr>
          <p:spPr>
            <a:xfrm>
              <a:off x="4508193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93"/>
            <p:cNvSpPr/>
            <p:nvPr/>
          </p:nvSpPr>
          <p:spPr>
            <a:xfrm>
              <a:off x="4508193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93"/>
            <p:cNvSpPr/>
            <p:nvPr/>
          </p:nvSpPr>
          <p:spPr>
            <a:xfrm>
              <a:off x="4508193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93"/>
            <p:cNvSpPr/>
            <p:nvPr/>
          </p:nvSpPr>
          <p:spPr>
            <a:xfrm>
              <a:off x="4508193" y="2131447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93"/>
            <p:cNvSpPr/>
            <p:nvPr/>
          </p:nvSpPr>
          <p:spPr>
            <a:xfrm>
              <a:off x="4508193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93"/>
            <p:cNvSpPr/>
            <p:nvPr/>
          </p:nvSpPr>
          <p:spPr>
            <a:xfrm>
              <a:off x="4558607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93"/>
            <p:cNvSpPr/>
            <p:nvPr/>
          </p:nvSpPr>
          <p:spPr>
            <a:xfrm>
              <a:off x="4558607" y="1879476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93"/>
            <p:cNvSpPr/>
            <p:nvPr/>
          </p:nvSpPr>
          <p:spPr>
            <a:xfrm>
              <a:off x="4558607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93"/>
            <p:cNvSpPr/>
            <p:nvPr/>
          </p:nvSpPr>
          <p:spPr>
            <a:xfrm>
              <a:off x="4558607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93"/>
            <p:cNvSpPr/>
            <p:nvPr/>
          </p:nvSpPr>
          <p:spPr>
            <a:xfrm>
              <a:off x="4558607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93"/>
            <p:cNvSpPr/>
            <p:nvPr/>
          </p:nvSpPr>
          <p:spPr>
            <a:xfrm>
              <a:off x="4558607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93"/>
            <p:cNvSpPr/>
            <p:nvPr/>
          </p:nvSpPr>
          <p:spPr>
            <a:xfrm>
              <a:off x="4558607" y="2131447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93"/>
            <p:cNvSpPr/>
            <p:nvPr/>
          </p:nvSpPr>
          <p:spPr>
            <a:xfrm>
              <a:off x="4558607" y="2181728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93"/>
            <p:cNvSpPr/>
            <p:nvPr/>
          </p:nvSpPr>
          <p:spPr>
            <a:xfrm>
              <a:off x="4609037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93"/>
            <p:cNvSpPr/>
            <p:nvPr/>
          </p:nvSpPr>
          <p:spPr>
            <a:xfrm>
              <a:off x="4609037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93"/>
            <p:cNvSpPr/>
            <p:nvPr/>
          </p:nvSpPr>
          <p:spPr>
            <a:xfrm>
              <a:off x="4609037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93"/>
            <p:cNvSpPr/>
            <p:nvPr/>
          </p:nvSpPr>
          <p:spPr>
            <a:xfrm>
              <a:off x="4659468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93"/>
            <p:cNvSpPr/>
            <p:nvPr/>
          </p:nvSpPr>
          <p:spPr>
            <a:xfrm>
              <a:off x="4659468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93"/>
            <p:cNvSpPr/>
            <p:nvPr/>
          </p:nvSpPr>
          <p:spPr>
            <a:xfrm>
              <a:off x="4659468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93"/>
            <p:cNvSpPr/>
            <p:nvPr/>
          </p:nvSpPr>
          <p:spPr>
            <a:xfrm>
              <a:off x="4659468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93"/>
            <p:cNvSpPr/>
            <p:nvPr/>
          </p:nvSpPr>
          <p:spPr>
            <a:xfrm>
              <a:off x="4609037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93"/>
            <p:cNvSpPr/>
            <p:nvPr/>
          </p:nvSpPr>
          <p:spPr>
            <a:xfrm>
              <a:off x="4609037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93"/>
            <p:cNvSpPr/>
            <p:nvPr/>
          </p:nvSpPr>
          <p:spPr>
            <a:xfrm>
              <a:off x="4609037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93"/>
            <p:cNvSpPr/>
            <p:nvPr/>
          </p:nvSpPr>
          <p:spPr>
            <a:xfrm>
              <a:off x="4609037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93"/>
            <p:cNvSpPr/>
            <p:nvPr/>
          </p:nvSpPr>
          <p:spPr>
            <a:xfrm>
              <a:off x="4609037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93"/>
            <p:cNvSpPr/>
            <p:nvPr/>
          </p:nvSpPr>
          <p:spPr>
            <a:xfrm>
              <a:off x="4609037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93"/>
            <p:cNvSpPr/>
            <p:nvPr/>
          </p:nvSpPr>
          <p:spPr>
            <a:xfrm>
              <a:off x="4558607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93"/>
            <p:cNvSpPr/>
            <p:nvPr/>
          </p:nvSpPr>
          <p:spPr>
            <a:xfrm>
              <a:off x="4508193" y="2232159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93"/>
            <p:cNvSpPr/>
            <p:nvPr/>
          </p:nvSpPr>
          <p:spPr>
            <a:xfrm>
              <a:off x="4508193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93"/>
            <p:cNvSpPr/>
            <p:nvPr/>
          </p:nvSpPr>
          <p:spPr>
            <a:xfrm>
              <a:off x="4457895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93"/>
            <p:cNvSpPr/>
            <p:nvPr/>
          </p:nvSpPr>
          <p:spPr>
            <a:xfrm>
              <a:off x="4155494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93"/>
            <p:cNvSpPr/>
            <p:nvPr/>
          </p:nvSpPr>
          <p:spPr>
            <a:xfrm>
              <a:off x="4155494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93"/>
            <p:cNvSpPr/>
            <p:nvPr/>
          </p:nvSpPr>
          <p:spPr>
            <a:xfrm>
              <a:off x="4155494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93"/>
            <p:cNvSpPr/>
            <p:nvPr/>
          </p:nvSpPr>
          <p:spPr>
            <a:xfrm>
              <a:off x="4155494" y="2131447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93"/>
            <p:cNvSpPr/>
            <p:nvPr/>
          </p:nvSpPr>
          <p:spPr>
            <a:xfrm>
              <a:off x="4155494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93"/>
            <p:cNvSpPr/>
            <p:nvPr/>
          </p:nvSpPr>
          <p:spPr>
            <a:xfrm>
              <a:off x="4155494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93"/>
            <p:cNvSpPr/>
            <p:nvPr/>
          </p:nvSpPr>
          <p:spPr>
            <a:xfrm>
              <a:off x="4155494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93"/>
            <p:cNvSpPr/>
            <p:nvPr/>
          </p:nvSpPr>
          <p:spPr>
            <a:xfrm>
              <a:off x="4155494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93"/>
            <p:cNvSpPr/>
            <p:nvPr/>
          </p:nvSpPr>
          <p:spPr>
            <a:xfrm>
              <a:off x="4155494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93"/>
            <p:cNvSpPr/>
            <p:nvPr/>
          </p:nvSpPr>
          <p:spPr>
            <a:xfrm>
              <a:off x="4155494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93"/>
            <p:cNvSpPr/>
            <p:nvPr/>
          </p:nvSpPr>
          <p:spPr>
            <a:xfrm>
              <a:off x="4155494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3"/>
            <p:cNvSpPr/>
            <p:nvPr/>
          </p:nvSpPr>
          <p:spPr>
            <a:xfrm>
              <a:off x="4155494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3"/>
            <p:cNvSpPr/>
            <p:nvPr/>
          </p:nvSpPr>
          <p:spPr>
            <a:xfrm>
              <a:off x="4155494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3"/>
            <p:cNvSpPr/>
            <p:nvPr/>
          </p:nvSpPr>
          <p:spPr>
            <a:xfrm>
              <a:off x="4155494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3"/>
            <p:cNvSpPr/>
            <p:nvPr/>
          </p:nvSpPr>
          <p:spPr>
            <a:xfrm>
              <a:off x="4155494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3"/>
            <p:cNvSpPr/>
            <p:nvPr/>
          </p:nvSpPr>
          <p:spPr>
            <a:xfrm>
              <a:off x="4205924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3"/>
            <p:cNvSpPr/>
            <p:nvPr/>
          </p:nvSpPr>
          <p:spPr>
            <a:xfrm>
              <a:off x="4205924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3"/>
            <p:cNvSpPr/>
            <p:nvPr/>
          </p:nvSpPr>
          <p:spPr>
            <a:xfrm>
              <a:off x="4205924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3"/>
            <p:cNvSpPr/>
            <p:nvPr/>
          </p:nvSpPr>
          <p:spPr>
            <a:xfrm>
              <a:off x="4205924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3"/>
            <p:cNvSpPr/>
            <p:nvPr/>
          </p:nvSpPr>
          <p:spPr>
            <a:xfrm>
              <a:off x="4205924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3"/>
            <p:cNvSpPr/>
            <p:nvPr/>
          </p:nvSpPr>
          <p:spPr>
            <a:xfrm>
              <a:off x="4205924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3"/>
            <p:cNvSpPr/>
            <p:nvPr/>
          </p:nvSpPr>
          <p:spPr>
            <a:xfrm>
              <a:off x="4205924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3"/>
            <p:cNvSpPr/>
            <p:nvPr/>
          </p:nvSpPr>
          <p:spPr>
            <a:xfrm>
              <a:off x="4205924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3"/>
            <p:cNvSpPr/>
            <p:nvPr/>
          </p:nvSpPr>
          <p:spPr>
            <a:xfrm>
              <a:off x="4205924" y="213144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3"/>
            <p:cNvSpPr/>
            <p:nvPr/>
          </p:nvSpPr>
          <p:spPr>
            <a:xfrm>
              <a:off x="4205924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3"/>
            <p:cNvSpPr/>
            <p:nvPr/>
          </p:nvSpPr>
          <p:spPr>
            <a:xfrm>
              <a:off x="4205924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3"/>
            <p:cNvSpPr/>
            <p:nvPr/>
          </p:nvSpPr>
          <p:spPr>
            <a:xfrm>
              <a:off x="4205924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3"/>
            <p:cNvSpPr/>
            <p:nvPr/>
          </p:nvSpPr>
          <p:spPr>
            <a:xfrm>
              <a:off x="4205924" y="2333003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3"/>
            <p:cNvSpPr/>
            <p:nvPr/>
          </p:nvSpPr>
          <p:spPr>
            <a:xfrm>
              <a:off x="4205924" y="2383434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3"/>
            <p:cNvSpPr/>
            <p:nvPr/>
          </p:nvSpPr>
          <p:spPr>
            <a:xfrm>
              <a:off x="4205924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3"/>
            <p:cNvSpPr/>
            <p:nvPr/>
          </p:nvSpPr>
          <p:spPr>
            <a:xfrm>
              <a:off x="4205924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3"/>
            <p:cNvSpPr/>
            <p:nvPr/>
          </p:nvSpPr>
          <p:spPr>
            <a:xfrm>
              <a:off x="4205924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3"/>
            <p:cNvSpPr/>
            <p:nvPr/>
          </p:nvSpPr>
          <p:spPr>
            <a:xfrm>
              <a:off x="4205924" y="2635404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3"/>
            <p:cNvSpPr/>
            <p:nvPr/>
          </p:nvSpPr>
          <p:spPr>
            <a:xfrm>
              <a:off x="4205924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3"/>
            <p:cNvSpPr/>
            <p:nvPr/>
          </p:nvSpPr>
          <p:spPr>
            <a:xfrm>
              <a:off x="4205924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3"/>
            <p:cNvSpPr/>
            <p:nvPr/>
          </p:nvSpPr>
          <p:spPr>
            <a:xfrm>
              <a:off x="4205924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3"/>
            <p:cNvSpPr/>
            <p:nvPr/>
          </p:nvSpPr>
          <p:spPr>
            <a:xfrm>
              <a:off x="4256338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3"/>
            <p:cNvSpPr/>
            <p:nvPr/>
          </p:nvSpPr>
          <p:spPr>
            <a:xfrm>
              <a:off x="4256338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3"/>
            <p:cNvSpPr/>
            <p:nvPr/>
          </p:nvSpPr>
          <p:spPr>
            <a:xfrm>
              <a:off x="4256338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3"/>
            <p:cNvSpPr/>
            <p:nvPr/>
          </p:nvSpPr>
          <p:spPr>
            <a:xfrm>
              <a:off x="4256338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3"/>
            <p:cNvSpPr/>
            <p:nvPr/>
          </p:nvSpPr>
          <p:spPr>
            <a:xfrm>
              <a:off x="4256338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3"/>
            <p:cNvSpPr/>
            <p:nvPr/>
          </p:nvSpPr>
          <p:spPr>
            <a:xfrm>
              <a:off x="4256338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3"/>
            <p:cNvSpPr/>
            <p:nvPr/>
          </p:nvSpPr>
          <p:spPr>
            <a:xfrm>
              <a:off x="4256338" y="213144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3"/>
            <p:cNvSpPr/>
            <p:nvPr/>
          </p:nvSpPr>
          <p:spPr>
            <a:xfrm>
              <a:off x="4256338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3"/>
            <p:cNvSpPr/>
            <p:nvPr/>
          </p:nvSpPr>
          <p:spPr>
            <a:xfrm>
              <a:off x="4256338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3"/>
            <p:cNvSpPr/>
            <p:nvPr/>
          </p:nvSpPr>
          <p:spPr>
            <a:xfrm>
              <a:off x="4256338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3"/>
            <p:cNvSpPr/>
            <p:nvPr/>
          </p:nvSpPr>
          <p:spPr>
            <a:xfrm>
              <a:off x="4256338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3"/>
            <p:cNvSpPr/>
            <p:nvPr/>
          </p:nvSpPr>
          <p:spPr>
            <a:xfrm>
              <a:off x="4256338" y="2383434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3"/>
            <p:cNvSpPr/>
            <p:nvPr/>
          </p:nvSpPr>
          <p:spPr>
            <a:xfrm>
              <a:off x="4256338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3"/>
            <p:cNvSpPr/>
            <p:nvPr/>
          </p:nvSpPr>
          <p:spPr>
            <a:xfrm>
              <a:off x="4256338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3"/>
            <p:cNvSpPr/>
            <p:nvPr/>
          </p:nvSpPr>
          <p:spPr>
            <a:xfrm>
              <a:off x="4256338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3"/>
            <p:cNvSpPr/>
            <p:nvPr/>
          </p:nvSpPr>
          <p:spPr>
            <a:xfrm>
              <a:off x="4256338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3"/>
            <p:cNvSpPr/>
            <p:nvPr/>
          </p:nvSpPr>
          <p:spPr>
            <a:xfrm>
              <a:off x="4256338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3"/>
            <p:cNvSpPr/>
            <p:nvPr/>
          </p:nvSpPr>
          <p:spPr>
            <a:xfrm>
              <a:off x="4306769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3"/>
            <p:cNvSpPr/>
            <p:nvPr/>
          </p:nvSpPr>
          <p:spPr>
            <a:xfrm>
              <a:off x="4306769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3"/>
            <p:cNvSpPr/>
            <p:nvPr/>
          </p:nvSpPr>
          <p:spPr>
            <a:xfrm>
              <a:off x="4306769" y="1929890"/>
              <a:ext cx="41118" cy="3523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3"/>
            <p:cNvSpPr/>
            <p:nvPr/>
          </p:nvSpPr>
          <p:spPr>
            <a:xfrm>
              <a:off x="4306769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3"/>
            <p:cNvSpPr/>
            <p:nvPr/>
          </p:nvSpPr>
          <p:spPr>
            <a:xfrm>
              <a:off x="4306769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3"/>
            <p:cNvSpPr/>
            <p:nvPr/>
          </p:nvSpPr>
          <p:spPr>
            <a:xfrm>
              <a:off x="4306769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3"/>
            <p:cNvSpPr/>
            <p:nvPr/>
          </p:nvSpPr>
          <p:spPr>
            <a:xfrm>
              <a:off x="4306769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3"/>
            <p:cNvSpPr/>
            <p:nvPr/>
          </p:nvSpPr>
          <p:spPr>
            <a:xfrm>
              <a:off x="4306769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3"/>
            <p:cNvSpPr/>
            <p:nvPr/>
          </p:nvSpPr>
          <p:spPr>
            <a:xfrm>
              <a:off x="4306769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3"/>
            <p:cNvSpPr/>
            <p:nvPr/>
          </p:nvSpPr>
          <p:spPr>
            <a:xfrm>
              <a:off x="4306769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3"/>
            <p:cNvSpPr/>
            <p:nvPr/>
          </p:nvSpPr>
          <p:spPr>
            <a:xfrm>
              <a:off x="4306769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3"/>
            <p:cNvSpPr/>
            <p:nvPr/>
          </p:nvSpPr>
          <p:spPr>
            <a:xfrm>
              <a:off x="4306769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3"/>
            <p:cNvSpPr/>
            <p:nvPr/>
          </p:nvSpPr>
          <p:spPr>
            <a:xfrm>
              <a:off x="4306769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3"/>
            <p:cNvSpPr/>
            <p:nvPr/>
          </p:nvSpPr>
          <p:spPr>
            <a:xfrm>
              <a:off x="4306636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3"/>
            <p:cNvSpPr/>
            <p:nvPr/>
          </p:nvSpPr>
          <p:spPr>
            <a:xfrm>
              <a:off x="4306769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3"/>
            <p:cNvSpPr/>
            <p:nvPr/>
          </p:nvSpPr>
          <p:spPr>
            <a:xfrm>
              <a:off x="4306636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3"/>
            <p:cNvSpPr/>
            <p:nvPr/>
          </p:nvSpPr>
          <p:spPr>
            <a:xfrm>
              <a:off x="4357199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3"/>
            <p:cNvSpPr/>
            <p:nvPr/>
          </p:nvSpPr>
          <p:spPr>
            <a:xfrm>
              <a:off x="4357199" y="1879476"/>
              <a:ext cx="41118" cy="35247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3"/>
            <p:cNvSpPr/>
            <p:nvPr/>
          </p:nvSpPr>
          <p:spPr>
            <a:xfrm>
              <a:off x="4357199" y="1929890"/>
              <a:ext cx="41118" cy="35247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3"/>
            <p:cNvSpPr/>
            <p:nvPr/>
          </p:nvSpPr>
          <p:spPr>
            <a:xfrm>
              <a:off x="4357199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3"/>
            <p:cNvSpPr/>
            <p:nvPr/>
          </p:nvSpPr>
          <p:spPr>
            <a:xfrm>
              <a:off x="4357199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3"/>
            <p:cNvSpPr/>
            <p:nvPr/>
          </p:nvSpPr>
          <p:spPr>
            <a:xfrm>
              <a:off x="4357199" y="2081016"/>
              <a:ext cx="41118" cy="35263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3"/>
            <p:cNvSpPr/>
            <p:nvPr/>
          </p:nvSpPr>
          <p:spPr>
            <a:xfrm>
              <a:off x="4357199" y="2131447"/>
              <a:ext cx="41118" cy="35247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3"/>
            <p:cNvSpPr/>
            <p:nvPr/>
          </p:nvSpPr>
          <p:spPr>
            <a:xfrm>
              <a:off x="4357199" y="2181728"/>
              <a:ext cx="41152" cy="35396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3"/>
            <p:cNvSpPr/>
            <p:nvPr/>
          </p:nvSpPr>
          <p:spPr>
            <a:xfrm>
              <a:off x="4357199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3"/>
            <p:cNvSpPr/>
            <p:nvPr/>
          </p:nvSpPr>
          <p:spPr>
            <a:xfrm>
              <a:off x="4407481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3"/>
            <p:cNvSpPr/>
            <p:nvPr/>
          </p:nvSpPr>
          <p:spPr>
            <a:xfrm>
              <a:off x="4407481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3"/>
            <p:cNvSpPr/>
            <p:nvPr/>
          </p:nvSpPr>
          <p:spPr>
            <a:xfrm>
              <a:off x="4407481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3"/>
            <p:cNvSpPr/>
            <p:nvPr/>
          </p:nvSpPr>
          <p:spPr>
            <a:xfrm>
              <a:off x="4407481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3"/>
            <p:cNvSpPr/>
            <p:nvPr/>
          </p:nvSpPr>
          <p:spPr>
            <a:xfrm>
              <a:off x="4407481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3"/>
            <p:cNvSpPr/>
            <p:nvPr/>
          </p:nvSpPr>
          <p:spPr>
            <a:xfrm>
              <a:off x="4407481" y="2081033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3"/>
            <p:cNvSpPr/>
            <p:nvPr/>
          </p:nvSpPr>
          <p:spPr>
            <a:xfrm>
              <a:off x="4407481" y="2131447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3"/>
            <p:cNvSpPr/>
            <p:nvPr/>
          </p:nvSpPr>
          <p:spPr>
            <a:xfrm>
              <a:off x="4407481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3"/>
            <p:cNvSpPr/>
            <p:nvPr/>
          </p:nvSpPr>
          <p:spPr>
            <a:xfrm>
              <a:off x="4407481" y="2232159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3"/>
            <p:cNvSpPr/>
            <p:nvPr/>
          </p:nvSpPr>
          <p:spPr>
            <a:xfrm>
              <a:off x="4407481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3"/>
            <p:cNvSpPr/>
            <p:nvPr/>
          </p:nvSpPr>
          <p:spPr>
            <a:xfrm>
              <a:off x="4357199" y="2282589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3"/>
            <p:cNvSpPr/>
            <p:nvPr/>
          </p:nvSpPr>
          <p:spPr>
            <a:xfrm>
              <a:off x="4357199" y="2333003"/>
              <a:ext cx="41118" cy="35247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3"/>
            <p:cNvSpPr/>
            <p:nvPr/>
          </p:nvSpPr>
          <p:spPr>
            <a:xfrm>
              <a:off x="4357199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3"/>
            <p:cNvSpPr/>
            <p:nvPr/>
          </p:nvSpPr>
          <p:spPr>
            <a:xfrm>
              <a:off x="4357199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3"/>
            <p:cNvSpPr/>
            <p:nvPr/>
          </p:nvSpPr>
          <p:spPr>
            <a:xfrm>
              <a:off x="4357050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3"/>
            <p:cNvSpPr/>
            <p:nvPr/>
          </p:nvSpPr>
          <p:spPr>
            <a:xfrm>
              <a:off x="4357199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3"/>
            <p:cNvSpPr/>
            <p:nvPr/>
          </p:nvSpPr>
          <p:spPr>
            <a:xfrm>
              <a:off x="4357050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3"/>
            <p:cNvSpPr/>
            <p:nvPr/>
          </p:nvSpPr>
          <p:spPr>
            <a:xfrm>
              <a:off x="4357199" y="2484278"/>
              <a:ext cx="41118" cy="35247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3"/>
            <p:cNvSpPr/>
            <p:nvPr/>
          </p:nvSpPr>
          <p:spPr>
            <a:xfrm>
              <a:off x="4306769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3"/>
            <p:cNvSpPr/>
            <p:nvPr/>
          </p:nvSpPr>
          <p:spPr>
            <a:xfrm>
              <a:off x="4256338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3"/>
            <p:cNvSpPr/>
            <p:nvPr/>
          </p:nvSpPr>
          <p:spPr>
            <a:xfrm>
              <a:off x="4205924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3"/>
            <p:cNvSpPr/>
            <p:nvPr/>
          </p:nvSpPr>
          <p:spPr>
            <a:xfrm>
              <a:off x="4155494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3"/>
            <p:cNvSpPr/>
            <p:nvPr/>
          </p:nvSpPr>
          <p:spPr>
            <a:xfrm>
              <a:off x="4105080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3"/>
            <p:cNvSpPr/>
            <p:nvPr/>
          </p:nvSpPr>
          <p:spPr>
            <a:xfrm>
              <a:off x="4054650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3"/>
            <p:cNvSpPr/>
            <p:nvPr/>
          </p:nvSpPr>
          <p:spPr>
            <a:xfrm>
              <a:off x="4508193" y="3139361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3"/>
            <p:cNvSpPr/>
            <p:nvPr/>
          </p:nvSpPr>
          <p:spPr>
            <a:xfrm>
              <a:off x="4508193" y="3088947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3"/>
            <p:cNvSpPr/>
            <p:nvPr/>
          </p:nvSpPr>
          <p:spPr>
            <a:xfrm>
              <a:off x="4558607" y="2988235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3"/>
            <p:cNvSpPr/>
            <p:nvPr/>
          </p:nvSpPr>
          <p:spPr>
            <a:xfrm>
              <a:off x="4558607" y="2937805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3"/>
            <p:cNvSpPr/>
            <p:nvPr/>
          </p:nvSpPr>
          <p:spPr>
            <a:xfrm>
              <a:off x="4457895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3"/>
            <p:cNvSpPr/>
            <p:nvPr/>
          </p:nvSpPr>
          <p:spPr>
            <a:xfrm>
              <a:off x="4457895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3"/>
            <p:cNvSpPr/>
            <p:nvPr/>
          </p:nvSpPr>
          <p:spPr>
            <a:xfrm>
              <a:off x="4407481" y="3139361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3"/>
            <p:cNvSpPr/>
            <p:nvPr/>
          </p:nvSpPr>
          <p:spPr>
            <a:xfrm>
              <a:off x="4407481" y="3088947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3"/>
            <p:cNvSpPr/>
            <p:nvPr/>
          </p:nvSpPr>
          <p:spPr>
            <a:xfrm>
              <a:off x="4407481" y="303851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3"/>
            <p:cNvSpPr/>
            <p:nvPr/>
          </p:nvSpPr>
          <p:spPr>
            <a:xfrm>
              <a:off x="4357100" y="3139361"/>
              <a:ext cx="41251" cy="35363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3"/>
            <p:cNvSpPr/>
            <p:nvPr/>
          </p:nvSpPr>
          <p:spPr>
            <a:xfrm>
              <a:off x="4357100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3"/>
            <p:cNvSpPr/>
            <p:nvPr/>
          </p:nvSpPr>
          <p:spPr>
            <a:xfrm>
              <a:off x="4508193" y="3240206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3"/>
            <p:cNvSpPr/>
            <p:nvPr/>
          </p:nvSpPr>
          <p:spPr>
            <a:xfrm>
              <a:off x="4457895" y="3240206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3"/>
            <p:cNvSpPr/>
            <p:nvPr/>
          </p:nvSpPr>
          <p:spPr>
            <a:xfrm>
              <a:off x="4407481" y="3240206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3"/>
            <p:cNvSpPr/>
            <p:nvPr/>
          </p:nvSpPr>
          <p:spPr>
            <a:xfrm>
              <a:off x="4357050" y="3240206"/>
              <a:ext cx="41267" cy="35263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3"/>
            <p:cNvSpPr/>
            <p:nvPr/>
          </p:nvSpPr>
          <p:spPr>
            <a:xfrm>
              <a:off x="4306769" y="3240206"/>
              <a:ext cx="41118" cy="35263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3"/>
            <p:cNvSpPr/>
            <p:nvPr/>
          </p:nvSpPr>
          <p:spPr>
            <a:xfrm>
              <a:off x="4306769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3"/>
            <p:cNvSpPr/>
            <p:nvPr/>
          </p:nvSpPr>
          <p:spPr>
            <a:xfrm>
              <a:off x="4256338" y="318979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3"/>
            <p:cNvSpPr/>
            <p:nvPr/>
          </p:nvSpPr>
          <p:spPr>
            <a:xfrm>
              <a:off x="4256256" y="3139361"/>
              <a:ext cx="41251" cy="35296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3"/>
            <p:cNvSpPr/>
            <p:nvPr/>
          </p:nvSpPr>
          <p:spPr>
            <a:xfrm>
              <a:off x="4205825" y="3139361"/>
              <a:ext cx="41251" cy="35296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3"/>
            <p:cNvSpPr/>
            <p:nvPr/>
          </p:nvSpPr>
          <p:spPr>
            <a:xfrm>
              <a:off x="4205825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3"/>
            <p:cNvSpPr/>
            <p:nvPr/>
          </p:nvSpPr>
          <p:spPr>
            <a:xfrm>
              <a:off x="4155411" y="3088947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3"/>
            <p:cNvSpPr/>
            <p:nvPr/>
          </p:nvSpPr>
          <p:spPr>
            <a:xfrm>
              <a:off x="4155411" y="3038517"/>
              <a:ext cx="41251" cy="35396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3"/>
            <p:cNvSpPr/>
            <p:nvPr/>
          </p:nvSpPr>
          <p:spPr>
            <a:xfrm>
              <a:off x="4256256" y="3038517"/>
              <a:ext cx="41251" cy="35363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3"/>
            <p:cNvSpPr/>
            <p:nvPr/>
          </p:nvSpPr>
          <p:spPr>
            <a:xfrm>
              <a:off x="4205924" y="2988235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3"/>
            <p:cNvSpPr/>
            <p:nvPr/>
          </p:nvSpPr>
          <p:spPr>
            <a:xfrm>
              <a:off x="4155494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3"/>
            <p:cNvSpPr/>
            <p:nvPr/>
          </p:nvSpPr>
          <p:spPr>
            <a:xfrm>
              <a:off x="5364981" y="1879476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3"/>
            <p:cNvSpPr/>
            <p:nvPr/>
          </p:nvSpPr>
          <p:spPr>
            <a:xfrm>
              <a:off x="5314683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3"/>
            <p:cNvSpPr/>
            <p:nvPr/>
          </p:nvSpPr>
          <p:spPr>
            <a:xfrm>
              <a:off x="5314683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3"/>
            <p:cNvSpPr/>
            <p:nvPr/>
          </p:nvSpPr>
          <p:spPr>
            <a:xfrm>
              <a:off x="5264269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3"/>
            <p:cNvSpPr/>
            <p:nvPr/>
          </p:nvSpPr>
          <p:spPr>
            <a:xfrm>
              <a:off x="5264269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3"/>
            <p:cNvSpPr/>
            <p:nvPr/>
          </p:nvSpPr>
          <p:spPr>
            <a:xfrm>
              <a:off x="5213839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3"/>
            <p:cNvSpPr/>
            <p:nvPr/>
          </p:nvSpPr>
          <p:spPr>
            <a:xfrm>
              <a:off x="5213839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3"/>
            <p:cNvSpPr/>
            <p:nvPr/>
          </p:nvSpPr>
          <p:spPr>
            <a:xfrm>
              <a:off x="5163425" y="1929890"/>
              <a:ext cx="41284" cy="3523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3"/>
            <p:cNvSpPr/>
            <p:nvPr/>
          </p:nvSpPr>
          <p:spPr>
            <a:xfrm>
              <a:off x="5163425" y="1829046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3"/>
            <p:cNvSpPr/>
            <p:nvPr/>
          </p:nvSpPr>
          <p:spPr>
            <a:xfrm>
              <a:off x="5113127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3"/>
            <p:cNvSpPr/>
            <p:nvPr/>
          </p:nvSpPr>
          <p:spPr>
            <a:xfrm>
              <a:off x="5113127" y="1929890"/>
              <a:ext cx="41168" cy="3523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3"/>
            <p:cNvSpPr/>
            <p:nvPr/>
          </p:nvSpPr>
          <p:spPr>
            <a:xfrm>
              <a:off x="5113127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3"/>
            <p:cNvSpPr/>
            <p:nvPr/>
          </p:nvSpPr>
          <p:spPr>
            <a:xfrm>
              <a:off x="5113127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3"/>
            <p:cNvSpPr/>
            <p:nvPr/>
          </p:nvSpPr>
          <p:spPr>
            <a:xfrm>
              <a:off x="5062713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3"/>
            <p:cNvSpPr/>
            <p:nvPr/>
          </p:nvSpPr>
          <p:spPr>
            <a:xfrm>
              <a:off x="5062713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3"/>
            <p:cNvSpPr/>
            <p:nvPr/>
          </p:nvSpPr>
          <p:spPr>
            <a:xfrm>
              <a:off x="5062713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3"/>
            <p:cNvSpPr/>
            <p:nvPr/>
          </p:nvSpPr>
          <p:spPr>
            <a:xfrm>
              <a:off x="5062713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3"/>
            <p:cNvSpPr/>
            <p:nvPr/>
          </p:nvSpPr>
          <p:spPr>
            <a:xfrm>
              <a:off x="5012150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3"/>
            <p:cNvSpPr/>
            <p:nvPr/>
          </p:nvSpPr>
          <p:spPr>
            <a:xfrm>
              <a:off x="5012150" y="2030602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3"/>
            <p:cNvSpPr/>
            <p:nvPr/>
          </p:nvSpPr>
          <p:spPr>
            <a:xfrm>
              <a:off x="5012150" y="1929890"/>
              <a:ext cx="41300" cy="3523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3"/>
            <p:cNvSpPr/>
            <p:nvPr/>
          </p:nvSpPr>
          <p:spPr>
            <a:xfrm>
              <a:off x="5012150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3"/>
            <p:cNvSpPr/>
            <p:nvPr/>
          </p:nvSpPr>
          <p:spPr>
            <a:xfrm>
              <a:off x="4961869" y="2131447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3"/>
            <p:cNvSpPr/>
            <p:nvPr/>
          </p:nvSpPr>
          <p:spPr>
            <a:xfrm>
              <a:off x="4961869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3"/>
            <p:cNvSpPr/>
            <p:nvPr/>
          </p:nvSpPr>
          <p:spPr>
            <a:xfrm>
              <a:off x="4961869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3"/>
            <p:cNvSpPr/>
            <p:nvPr/>
          </p:nvSpPr>
          <p:spPr>
            <a:xfrm>
              <a:off x="4961869" y="1929890"/>
              <a:ext cx="41152" cy="3523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3"/>
            <p:cNvSpPr/>
            <p:nvPr/>
          </p:nvSpPr>
          <p:spPr>
            <a:xfrm>
              <a:off x="4961869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3"/>
            <p:cNvSpPr/>
            <p:nvPr/>
          </p:nvSpPr>
          <p:spPr>
            <a:xfrm>
              <a:off x="4911438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3"/>
            <p:cNvSpPr/>
            <p:nvPr/>
          </p:nvSpPr>
          <p:spPr>
            <a:xfrm>
              <a:off x="4911438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3"/>
            <p:cNvSpPr/>
            <p:nvPr/>
          </p:nvSpPr>
          <p:spPr>
            <a:xfrm>
              <a:off x="4861024" y="1980172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3"/>
            <p:cNvSpPr/>
            <p:nvPr/>
          </p:nvSpPr>
          <p:spPr>
            <a:xfrm>
              <a:off x="4861024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3"/>
            <p:cNvSpPr/>
            <p:nvPr/>
          </p:nvSpPr>
          <p:spPr>
            <a:xfrm>
              <a:off x="4861024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3"/>
            <p:cNvSpPr/>
            <p:nvPr/>
          </p:nvSpPr>
          <p:spPr>
            <a:xfrm>
              <a:off x="4810594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3"/>
            <p:cNvSpPr/>
            <p:nvPr/>
          </p:nvSpPr>
          <p:spPr>
            <a:xfrm>
              <a:off x="4810594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3"/>
            <p:cNvSpPr/>
            <p:nvPr/>
          </p:nvSpPr>
          <p:spPr>
            <a:xfrm>
              <a:off x="4760163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3"/>
            <p:cNvSpPr/>
            <p:nvPr/>
          </p:nvSpPr>
          <p:spPr>
            <a:xfrm>
              <a:off x="4760163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3"/>
            <p:cNvSpPr/>
            <p:nvPr/>
          </p:nvSpPr>
          <p:spPr>
            <a:xfrm>
              <a:off x="4760163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3"/>
            <p:cNvSpPr/>
            <p:nvPr/>
          </p:nvSpPr>
          <p:spPr>
            <a:xfrm>
              <a:off x="4760163" y="2081033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3"/>
            <p:cNvSpPr/>
            <p:nvPr/>
          </p:nvSpPr>
          <p:spPr>
            <a:xfrm>
              <a:off x="4760163" y="1980172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3"/>
            <p:cNvSpPr/>
            <p:nvPr/>
          </p:nvSpPr>
          <p:spPr>
            <a:xfrm>
              <a:off x="4760163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3"/>
            <p:cNvSpPr/>
            <p:nvPr/>
          </p:nvSpPr>
          <p:spPr>
            <a:xfrm>
              <a:off x="4760163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3"/>
            <p:cNvSpPr/>
            <p:nvPr/>
          </p:nvSpPr>
          <p:spPr>
            <a:xfrm>
              <a:off x="4709882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3"/>
            <p:cNvSpPr/>
            <p:nvPr/>
          </p:nvSpPr>
          <p:spPr>
            <a:xfrm>
              <a:off x="4709882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3"/>
            <p:cNvSpPr/>
            <p:nvPr/>
          </p:nvSpPr>
          <p:spPr>
            <a:xfrm>
              <a:off x="4709882" y="2181728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3"/>
            <p:cNvSpPr/>
            <p:nvPr/>
          </p:nvSpPr>
          <p:spPr>
            <a:xfrm>
              <a:off x="4709882" y="2131447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3"/>
            <p:cNvSpPr/>
            <p:nvPr/>
          </p:nvSpPr>
          <p:spPr>
            <a:xfrm>
              <a:off x="4709882" y="2030602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3"/>
            <p:cNvSpPr/>
            <p:nvPr/>
          </p:nvSpPr>
          <p:spPr>
            <a:xfrm>
              <a:off x="4709882" y="1980172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3"/>
            <p:cNvSpPr/>
            <p:nvPr/>
          </p:nvSpPr>
          <p:spPr>
            <a:xfrm>
              <a:off x="4709882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3"/>
            <p:cNvSpPr/>
            <p:nvPr/>
          </p:nvSpPr>
          <p:spPr>
            <a:xfrm>
              <a:off x="4659468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3"/>
            <p:cNvSpPr/>
            <p:nvPr/>
          </p:nvSpPr>
          <p:spPr>
            <a:xfrm>
              <a:off x="4659468" y="248427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3"/>
            <p:cNvSpPr/>
            <p:nvPr/>
          </p:nvSpPr>
          <p:spPr>
            <a:xfrm>
              <a:off x="4659468" y="2232159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3"/>
            <p:cNvSpPr/>
            <p:nvPr/>
          </p:nvSpPr>
          <p:spPr>
            <a:xfrm>
              <a:off x="4659468" y="2181728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3"/>
            <p:cNvSpPr/>
            <p:nvPr/>
          </p:nvSpPr>
          <p:spPr>
            <a:xfrm>
              <a:off x="4659468" y="2131447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3"/>
            <p:cNvSpPr/>
            <p:nvPr/>
          </p:nvSpPr>
          <p:spPr>
            <a:xfrm>
              <a:off x="4659468" y="2081033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3"/>
            <p:cNvSpPr/>
            <p:nvPr/>
          </p:nvSpPr>
          <p:spPr>
            <a:xfrm>
              <a:off x="4659468" y="2030602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3"/>
            <p:cNvSpPr/>
            <p:nvPr/>
          </p:nvSpPr>
          <p:spPr>
            <a:xfrm>
              <a:off x="4659468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3"/>
            <p:cNvSpPr/>
            <p:nvPr/>
          </p:nvSpPr>
          <p:spPr>
            <a:xfrm>
              <a:off x="4609037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3"/>
            <p:cNvSpPr/>
            <p:nvPr/>
          </p:nvSpPr>
          <p:spPr>
            <a:xfrm>
              <a:off x="4609037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3"/>
            <p:cNvSpPr/>
            <p:nvPr/>
          </p:nvSpPr>
          <p:spPr>
            <a:xfrm>
              <a:off x="4609037" y="2282589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3"/>
            <p:cNvSpPr/>
            <p:nvPr/>
          </p:nvSpPr>
          <p:spPr>
            <a:xfrm>
              <a:off x="4609037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3"/>
            <p:cNvSpPr/>
            <p:nvPr/>
          </p:nvSpPr>
          <p:spPr>
            <a:xfrm>
              <a:off x="4558607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3"/>
            <p:cNvSpPr/>
            <p:nvPr/>
          </p:nvSpPr>
          <p:spPr>
            <a:xfrm>
              <a:off x="4558607" y="2383434"/>
              <a:ext cx="41400" cy="35346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3"/>
            <p:cNvSpPr/>
            <p:nvPr/>
          </p:nvSpPr>
          <p:spPr>
            <a:xfrm>
              <a:off x="4558607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3"/>
            <p:cNvSpPr/>
            <p:nvPr/>
          </p:nvSpPr>
          <p:spPr>
            <a:xfrm>
              <a:off x="4558607" y="2282589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3"/>
            <p:cNvSpPr/>
            <p:nvPr/>
          </p:nvSpPr>
          <p:spPr>
            <a:xfrm>
              <a:off x="4558607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3"/>
            <p:cNvSpPr/>
            <p:nvPr/>
          </p:nvSpPr>
          <p:spPr>
            <a:xfrm>
              <a:off x="4508193" y="2333003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3"/>
            <p:cNvSpPr/>
            <p:nvPr/>
          </p:nvSpPr>
          <p:spPr>
            <a:xfrm>
              <a:off x="4508193" y="1778615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3"/>
            <p:cNvSpPr/>
            <p:nvPr/>
          </p:nvSpPr>
          <p:spPr>
            <a:xfrm>
              <a:off x="4457895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3"/>
            <p:cNvSpPr/>
            <p:nvPr/>
          </p:nvSpPr>
          <p:spPr>
            <a:xfrm>
              <a:off x="4457895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3"/>
            <p:cNvSpPr/>
            <p:nvPr/>
          </p:nvSpPr>
          <p:spPr>
            <a:xfrm>
              <a:off x="4457895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3"/>
            <p:cNvSpPr/>
            <p:nvPr/>
          </p:nvSpPr>
          <p:spPr>
            <a:xfrm>
              <a:off x="4457895" y="2333003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93"/>
            <p:cNvSpPr/>
            <p:nvPr/>
          </p:nvSpPr>
          <p:spPr>
            <a:xfrm>
              <a:off x="4457895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93"/>
            <p:cNvSpPr/>
            <p:nvPr/>
          </p:nvSpPr>
          <p:spPr>
            <a:xfrm>
              <a:off x="4407481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93"/>
            <p:cNvSpPr/>
            <p:nvPr/>
          </p:nvSpPr>
          <p:spPr>
            <a:xfrm>
              <a:off x="4407481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93"/>
            <p:cNvSpPr/>
            <p:nvPr/>
          </p:nvSpPr>
          <p:spPr>
            <a:xfrm>
              <a:off x="4407481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93"/>
            <p:cNvSpPr/>
            <p:nvPr/>
          </p:nvSpPr>
          <p:spPr>
            <a:xfrm>
              <a:off x="4407481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93"/>
            <p:cNvSpPr/>
            <p:nvPr/>
          </p:nvSpPr>
          <p:spPr>
            <a:xfrm>
              <a:off x="4407481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93"/>
            <p:cNvSpPr/>
            <p:nvPr/>
          </p:nvSpPr>
          <p:spPr>
            <a:xfrm>
              <a:off x="4407481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93"/>
            <p:cNvSpPr/>
            <p:nvPr/>
          </p:nvSpPr>
          <p:spPr>
            <a:xfrm>
              <a:off x="4407481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93"/>
            <p:cNvSpPr/>
            <p:nvPr/>
          </p:nvSpPr>
          <p:spPr>
            <a:xfrm>
              <a:off x="4357199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93"/>
            <p:cNvSpPr/>
            <p:nvPr/>
          </p:nvSpPr>
          <p:spPr>
            <a:xfrm>
              <a:off x="4357199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93"/>
            <p:cNvSpPr/>
            <p:nvPr/>
          </p:nvSpPr>
          <p:spPr>
            <a:xfrm>
              <a:off x="4357100" y="1677920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93"/>
            <p:cNvSpPr/>
            <p:nvPr/>
          </p:nvSpPr>
          <p:spPr>
            <a:xfrm>
              <a:off x="4306769" y="293780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93"/>
            <p:cNvSpPr/>
            <p:nvPr/>
          </p:nvSpPr>
          <p:spPr>
            <a:xfrm>
              <a:off x="4306769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93"/>
            <p:cNvSpPr/>
            <p:nvPr/>
          </p:nvSpPr>
          <p:spPr>
            <a:xfrm>
              <a:off x="4306769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93"/>
            <p:cNvSpPr/>
            <p:nvPr/>
          </p:nvSpPr>
          <p:spPr>
            <a:xfrm>
              <a:off x="4306769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93"/>
            <p:cNvSpPr/>
            <p:nvPr/>
          </p:nvSpPr>
          <p:spPr>
            <a:xfrm>
              <a:off x="4306769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93"/>
            <p:cNvSpPr/>
            <p:nvPr/>
          </p:nvSpPr>
          <p:spPr>
            <a:xfrm>
              <a:off x="4306670" y="1677920"/>
              <a:ext cx="41267" cy="35346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93"/>
            <p:cNvSpPr/>
            <p:nvPr/>
          </p:nvSpPr>
          <p:spPr>
            <a:xfrm>
              <a:off x="4256338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93"/>
            <p:cNvSpPr/>
            <p:nvPr/>
          </p:nvSpPr>
          <p:spPr>
            <a:xfrm>
              <a:off x="4256338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93"/>
            <p:cNvSpPr/>
            <p:nvPr/>
          </p:nvSpPr>
          <p:spPr>
            <a:xfrm>
              <a:off x="4256338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93"/>
            <p:cNvSpPr/>
            <p:nvPr/>
          </p:nvSpPr>
          <p:spPr>
            <a:xfrm>
              <a:off x="4256338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93"/>
            <p:cNvSpPr/>
            <p:nvPr/>
          </p:nvSpPr>
          <p:spPr>
            <a:xfrm>
              <a:off x="4256338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93"/>
            <p:cNvSpPr/>
            <p:nvPr/>
          </p:nvSpPr>
          <p:spPr>
            <a:xfrm>
              <a:off x="4256256" y="1677920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93"/>
            <p:cNvSpPr/>
            <p:nvPr/>
          </p:nvSpPr>
          <p:spPr>
            <a:xfrm>
              <a:off x="4205924" y="2887391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93"/>
            <p:cNvSpPr/>
            <p:nvPr/>
          </p:nvSpPr>
          <p:spPr>
            <a:xfrm>
              <a:off x="4205924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93"/>
            <p:cNvSpPr/>
            <p:nvPr/>
          </p:nvSpPr>
          <p:spPr>
            <a:xfrm>
              <a:off x="4205825" y="1677920"/>
              <a:ext cx="41251" cy="3528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93"/>
            <p:cNvSpPr/>
            <p:nvPr/>
          </p:nvSpPr>
          <p:spPr>
            <a:xfrm>
              <a:off x="4155494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93"/>
            <p:cNvSpPr/>
            <p:nvPr/>
          </p:nvSpPr>
          <p:spPr>
            <a:xfrm>
              <a:off x="4155494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93"/>
            <p:cNvSpPr/>
            <p:nvPr/>
          </p:nvSpPr>
          <p:spPr>
            <a:xfrm>
              <a:off x="4155411" y="1677920"/>
              <a:ext cx="41251" cy="35280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93"/>
            <p:cNvSpPr/>
            <p:nvPr/>
          </p:nvSpPr>
          <p:spPr>
            <a:xfrm>
              <a:off x="4105080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93"/>
            <p:cNvSpPr/>
            <p:nvPr/>
          </p:nvSpPr>
          <p:spPr>
            <a:xfrm>
              <a:off x="4105080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93"/>
            <p:cNvSpPr/>
            <p:nvPr/>
          </p:nvSpPr>
          <p:spPr>
            <a:xfrm>
              <a:off x="4105080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93"/>
            <p:cNvSpPr/>
            <p:nvPr/>
          </p:nvSpPr>
          <p:spPr>
            <a:xfrm>
              <a:off x="4105080" y="1677920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93"/>
            <p:cNvSpPr/>
            <p:nvPr/>
          </p:nvSpPr>
          <p:spPr>
            <a:xfrm>
              <a:off x="4054650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3"/>
            <p:cNvSpPr/>
            <p:nvPr/>
          </p:nvSpPr>
          <p:spPr>
            <a:xfrm>
              <a:off x="4054650" y="1728201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93"/>
            <p:cNvSpPr/>
            <p:nvPr/>
          </p:nvSpPr>
          <p:spPr>
            <a:xfrm>
              <a:off x="4004236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93"/>
            <p:cNvSpPr/>
            <p:nvPr/>
          </p:nvSpPr>
          <p:spPr>
            <a:xfrm>
              <a:off x="4004236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3"/>
            <p:cNvSpPr/>
            <p:nvPr/>
          </p:nvSpPr>
          <p:spPr>
            <a:xfrm>
              <a:off x="4004236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93"/>
            <p:cNvSpPr/>
            <p:nvPr/>
          </p:nvSpPr>
          <p:spPr>
            <a:xfrm>
              <a:off x="3953805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93"/>
            <p:cNvSpPr/>
            <p:nvPr/>
          </p:nvSpPr>
          <p:spPr>
            <a:xfrm>
              <a:off x="3953805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93"/>
            <p:cNvSpPr/>
            <p:nvPr/>
          </p:nvSpPr>
          <p:spPr>
            <a:xfrm>
              <a:off x="3953805" y="1778615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93"/>
            <p:cNvSpPr/>
            <p:nvPr/>
          </p:nvSpPr>
          <p:spPr>
            <a:xfrm>
              <a:off x="3903391" y="2937805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93"/>
            <p:cNvSpPr/>
            <p:nvPr/>
          </p:nvSpPr>
          <p:spPr>
            <a:xfrm>
              <a:off x="3903391" y="2887391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93"/>
            <p:cNvSpPr/>
            <p:nvPr/>
          </p:nvSpPr>
          <p:spPr>
            <a:xfrm>
              <a:off x="3903391" y="2836960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93"/>
            <p:cNvSpPr/>
            <p:nvPr/>
          </p:nvSpPr>
          <p:spPr>
            <a:xfrm>
              <a:off x="3903391" y="2786679"/>
              <a:ext cx="41284" cy="35247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93"/>
            <p:cNvSpPr/>
            <p:nvPr/>
          </p:nvSpPr>
          <p:spPr>
            <a:xfrm>
              <a:off x="3903391" y="2736248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3"/>
            <p:cNvSpPr/>
            <p:nvPr/>
          </p:nvSpPr>
          <p:spPr>
            <a:xfrm>
              <a:off x="3903391" y="2685834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93"/>
            <p:cNvSpPr/>
            <p:nvPr/>
          </p:nvSpPr>
          <p:spPr>
            <a:xfrm>
              <a:off x="3903391" y="1829046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93"/>
            <p:cNvSpPr/>
            <p:nvPr/>
          </p:nvSpPr>
          <p:spPr>
            <a:xfrm>
              <a:off x="3903391" y="1778615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3"/>
            <p:cNvSpPr/>
            <p:nvPr/>
          </p:nvSpPr>
          <p:spPr>
            <a:xfrm>
              <a:off x="3853093" y="2887391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3"/>
            <p:cNvSpPr/>
            <p:nvPr/>
          </p:nvSpPr>
          <p:spPr>
            <a:xfrm>
              <a:off x="3853093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3"/>
            <p:cNvSpPr/>
            <p:nvPr/>
          </p:nvSpPr>
          <p:spPr>
            <a:xfrm>
              <a:off x="3853093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93"/>
            <p:cNvSpPr/>
            <p:nvPr/>
          </p:nvSpPr>
          <p:spPr>
            <a:xfrm>
              <a:off x="3853093" y="273624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93"/>
            <p:cNvSpPr/>
            <p:nvPr/>
          </p:nvSpPr>
          <p:spPr>
            <a:xfrm>
              <a:off x="3853093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3"/>
            <p:cNvSpPr/>
            <p:nvPr/>
          </p:nvSpPr>
          <p:spPr>
            <a:xfrm>
              <a:off x="3853093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3"/>
            <p:cNvSpPr/>
            <p:nvPr/>
          </p:nvSpPr>
          <p:spPr>
            <a:xfrm>
              <a:off x="3853093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3"/>
            <p:cNvSpPr/>
            <p:nvPr/>
          </p:nvSpPr>
          <p:spPr>
            <a:xfrm>
              <a:off x="3802679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3"/>
            <p:cNvSpPr/>
            <p:nvPr/>
          </p:nvSpPr>
          <p:spPr>
            <a:xfrm>
              <a:off x="3802679" y="2635404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93"/>
            <p:cNvSpPr/>
            <p:nvPr/>
          </p:nvSpPr>
          <p:spPr>
            <a:xfrm>
              <a:off x="3802679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93"/>
            <p:cNvSpPr/>
            <p:nvPr/>
          </p:nvSpPr>
          <p:spPr>
            <a:xfrm>
              <a:off x="3802679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93"/>
            <p:cNvSpPr/>
            <p:nvPr/>
          </p:nvSpPr>
          <p:spPr>
            <a:xfrm>
              <a:off x="3802679" y="1778615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93"/>
            <p:cNvSpPr/>
            <p:nvPr/>
          </p:nvSpPr>
          <p:spPr>
            <a:xfrm>
              <a:off x="3802679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93"/>
            <p:cNvSpPr/>
            <p:nvPr/>
          </p:nvSpPr>
          <p:spPr>
            <a:xfrm>
              <a:off x="3752249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93"/>
            <p:cNvSpPr/>
            <p:nvPr/>
          </p:nvSpPr>
          <p:spPr>
            <a:xfrm>
              <a:off x="3752249" y="1829046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93"/>
            <p:cNvSpPr/>
            <p:nvPr/>
          </p:nvSpPr>
          <p:spPr>
            <a:xfrm>
              <a:off x="3752249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93"/>
            <p:cNvSpPr/>
            <p:nvPr/>
          </p:nvSpPr>
          <p:spPr>
            <a:xfrm>
              <a:off x="3752249" y="1677920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93"/>
            <p:cNvSpPr/>
            <p:nvPr/>
          </p:nvSpPr>
          <p:spPr>
            <a:xfrm>
              <a:off x="3701835" y="2635404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93"/>
            <p:cNvSpPr/>
            <p:nvPr/>
          </p:nvSpPr>
          <p:spPr>
            <a:xfrm>
              <a:off x="3701835" y="2584990"/>
              <a:ext cx="41284" cy="35346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93"/>
            <p:cNvSpPr/>
            <p:nvPr/>
          </p:nvSpPr>
          <p:spPr>
            <a:xfrm>
              <a:off x="3701835" y="1829046"/>
              <a:ext cx="41284" cy="35296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93"/>
            <p:cNvSpPr/>
            <p:nvPr/>
          </p:nvSpPr>
          <p:spPr>
            <a:xfrm>
              <a:off x="3701835" y="1778615"/>
              <a:ext cx="41284" cy="35363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93"/>
            <p:cNvSpPr/>
            <p:nvPr/>
          </p:nvSpPr>
          <p:spPr>
            <a:xfrm>
              <a:off x="3701835" y="1677920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93"/>
            <p:cNvSpPr/>
            <p:nvPr/>
          </p:nvSpPr>
          <p:spPr>
            <a:xfrm>
              <a:off x="3701835" y="1577075"/>
              <a:ext cx="41284" cy="35280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93"/>
            <p:cNvSpPr/>
            <p:nvPr/>
          </p:nvSpPr>
          <p:spPr>
            <a:xfrm>
              <a:off x="3651404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93"/>
            <p:cNvSpPr/>
            <p:nvPr/>
          </p:nvSpPr>
          <p:spPr>
            <a:xfrm>
              <a:off x="3651404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93"/>
            <p:cNvSpPr/>
            <p:nvPr/>
          </p:nvSpPr>
          <p:spPr>
            <a:xfrm>
              <a:off x="3651404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93"/>
            <p:cNvSpPr/>
            <p:nvPr/>
          </p:nvSpPr>
          <p:spPr>
            <a:xfrm>
              <a:off x="3651404" y="1829046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93"/>
            <p:cNvSpPr/>
            <p:nvPr/>
          </p:nvSpPr>
          <p:spPr>
            <a:xfrm>
              <a:off x="3651404" y="1677920"/>
              <a:ext cx="41300" cy="35280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93"/>
            <p:cNvSpPr/>
            <p:nvPr/>
          </p:nvSpPr>
          <p:spPr>
            <a:xfrm>
              <a:off x="3601123" y="2786679"/>
              <a:ext cx="41152" cy="35247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93"/>
            <p:cNvSpPr/>
            <p:nvPr/>
          </p:nvSpPr>
          <p:spPr>
            <a:xfrm>
              <a:off x="3601123" y="2736248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93"/>
            <p:cNvSpPr/>
            <p:nvPr/>
          </p:nvSpPr>
          <p:spPr>
            <a:xfrm>
              <a:off x="3601123" y="2685834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93"/>
            <p:cNvSpPr/>
            <p:nvPr/>
          </p:nvSpPr>
          <p:spPr>
            <a:xfrm>
              <a:off x="3601123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93"/>
            <p:cNvSpPr/>
            <p:nvPr/>
          </p:nvSpPr>
          <p:spPr>
            <a:xfrm>
              <a:off x="3601123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93"/>
            <p:cNvSpPr/>
            <p:nvPr/>
          </p:nvSpPr>
          <p:spPr>
            <a:xfrm>
              <a:off x="3601123" y="1829046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93"/>
            <p:cNvSpPr/>
            <p:nvPr/>
          </p:nvSpPr>
          <p:spPr>
            <a:xfrm>
              <a:off x="3601123" y="1728201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93"/>
            <p:cNvSpPr/>
            <p:nvPr/>
          </p:nvSpPr>
          <p:spPr>
            <a:xfrm>
              <a:off x="3601123" y="1577075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93"/>
            <p:cNvSpPr/>
            <p:nvPr/>
          </p:nvSpPr>
          <p:spPr>
            <a:xfrm>
              <a:off x="3550692" y="2836960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93"/>
            <p:cNvSpPr/>
            <p:nvPr/>
          </p:nvSpPr>
          <p:spPr>
            <a:xfrm>
              <a:off x="3550692" y="2786679"/>
              <a:ext cx="41168" cy="35247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93"/>
            <p:cNvSpPr/>
            <p:nvPr/>
          </p:nvSpPr>
          <p:spPr>
            <a:xfrm>
              <a:off x="3550692" y="2685834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93"/>
            <p:cNvSpPr/>
            <p:nvPr/>
          </p:nvSpPr>
          <p:spPr>
            <a:xfrm>
              <a:off x="3550692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93"/>
            <p:cNvSpPr/>
            <p:nvPr/>
          </p:nvSpPr>
          <p:spPr>
            <a:xfrm>
              <a:off x="3550692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3"/>
            <p:cNvSpPr/>
            <p:nvPr/>
          </p:nvSpPr>
          <p:spPr>
            <a:xfrm>
              <a:off x="3550692" y="1879476"/>
              <a:ext cx="41168" cy="35280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3"/>
            <p:cNvSpPr/>
            <p:nvPr/>
          </p:nvSpPr>
          <p:spPr>
            <a:xfrm>
              <a:off x="3550692" y="1778615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3"/>
            <p:cNvSpPr/>
            <p:nvPr/>
          </p:nvSpPr>
          <p:spPr>
            <a:xfrm>
              <a:off x="3550692" y="1728201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3"/>
            <p:cNvSpPr/>
            <p:nvPr/>
          </p:nvSpPr>
          <p:spPr>
            <a:xfrm>
              <a:off x="3500278" y="2836960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3"/>
            <p:cNvSpPr/>
            <p:nvPr/>
          </p:nvSpPr>
          <p:spPr>
            <a:xfrm>
              <a:off x="3500278" y="2635404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3"/>
            <p:cNvSpPr/>
            <p:nvPr/>
          </p:nvSpPr>
          <p:spPr>
            <a:xfrm>
              <a:off x="3500278" y="2584990"/>
              <a:ext cx="41152" cy="35346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3"/>
            <p:cNvSpPr/>
            <p:nvPr/>
          </p:nvSpPr>
          <p:spPr>
            <a:xfrm>
              <a:off x="3500278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3"/>
            <p:cNvSpPr/>
            <p:nvPr/>
          </p:nvSpPr>
          <p:spPr>
            <a:xfrm>
              <a:off x="3500278" y="1879476"/>
              <a:ext cx="41152" cy="35280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3"/>
            <p:cNvSpPr/>
            <p:nvPr/>
          </p:nvSpPr>
          <p:spPr>
            <a:xfrm>
              <a:off x="3500278" y="1627489"/>
              <a:ext cx="41152" cy="35296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93"/>
            <p:cNvSpPr/>
            <p:nvPr/>
          </p:nvSpPr>
          <p:spPr>
            <a:xfrm>
              <a:off x="3449848" y="2836960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93"/>
            <p:cNvSpPr/>
            <p:nvPr/>
          </p:nvSpPr>
          <p:spPr>
            <a:xfrm>
              <a:off x="3449848" y="2786679"/>
              <a:ext cx="41300" cy="35247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3"/>
            <p:cNvSpPr/>
            <p:nvPr/>
          </p:nvSpPr>
          <p:spPr>
            <a:xfrm>
              <a:off x="3449848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93"/>
            <p:cNvSpPr/>
            <p:nvPr/>
          </p:nvSpPr>
          <p:spPr>
            <a:xfrm>
              <a:off x="3449848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93"/>
            <p:cNvSpPr/>
            <p:nvPr/>
          </p:nvSpPr>
          <p:spPr>
            <a:xfrm>
              <a:off x="3449848" y="2534692"/>
              <a:ext cx="41300" cy="3526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93"/>
            <p:cNvSpPr/>
            <p:nvPr/>
          </p:nvSpPr>
          <p:spPr>
            <a:xfrm>
              <a:off x="3449848" y="248427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93"/>
            <p:cNvSpPr/>
            <p:nvPr/>
          </p:nvSpPr>
          <p:spPr>
            <a:xfrm>
              <a:off x="3399417" y="2736248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93"/>
            <p:cNvSpPr/>
            <p:nvPr/>
          </p:nvSpPr>
          <p:spPr>
            <a:xfrm>
              <a:off x="3399417" y="2685834"/>
              <a:ext cx="41300" cy="35296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93"/>
            <p:cNvSpPr/>
            <p:nvPr/>
          </p:nvSpPr>
          <p:spPr>
            <a:xfrm>
              <a:off x="3399417" y="2635404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93"/>
            <p:cNvSpPr/>
            <p:nvPr/>
          </p:nvSpPr>
          <p:spPr>
            <a:xfrm>
              <a:off x="3399417" y="2584990"/>
              <a:ext cx="41300" cy="35346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3"/>
            <p:cNvSpPr/>
            <p:nvPr/>
          </p:nvSpPr>
          <p:spPr>
            <a:xfrm>
              <a:off x="3349136" y="2635404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3"/>
            <p:cNvSpPr/>
            <p:nvPr/>
          </p:nvSpPr>
          <p:spPr>
            <a:xfrm>
              <a:off x="3349136" y="2584990"/>
              <a:ext cx="41168" cy="35346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3"/>
            <p:cNvSpPr/>
            <p:nvPr/>
          </p:nvSpPr>
          <p:spPr>
            <a:xfrm>
              <a:off x="3349136" y="2534692"/>
              <a:ext cx="41168" cy="3526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3"/>
            <p:cNvSpPr/>
            <p:nvPr/>
          </p:nvSpPr>
          <p:spPr>
            <a:xfrm>
              <a:off x="3349136" y="2484278"/>
              <a:ext cx="41168" cy="35296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3"/>
            <p:cNvSpPr/>
            <p:nvPr/>
          </p:nvSpPr>
          <p:spPr>
            <a:xfrm>
              <a:off x="3349136" y="2433847"/>
              <a:ext cx="41168" cy="35363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3"/>
            <p:cNvSpPr/>
            <p:nvPr/>
          </p:nvSpPr>
          <p:spPr>
            <a:xfrm>
              <a:off x="3349136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93"/>
            <p:cNvSpPr/>
            <p:nvPr/>
          </p:nvSpPr>
          <p:spPr>
            <a:xfrm>
              <a:off x="3298722" y="2534692"/>
              <a:ext cx="41152" cy="3526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93"/>
            <p:cNvSpPr/>
            <p:nvPr/>
          </p:nvSpPr>
          <p:spPr>
            <a:xfrm>
              <a:off x="3298722" y="2433847"/>
              <a:ext cx="41152" cy="35363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93"/>
            <p:cNvSpPr/>
            <p:nvPr/>
          </p:nvSpPr>
          <p:spPr>
            <a:xfrm>
              <a:off x="3298722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3"/>
            <p:cNvSpPr/>
            <p:nvPr/>
          </p:nvSpPr>
          <p:spPr>
            <a:xfrm>
              <a:off x="3248291" y="2433847"/>
              <a:ext cx="41300" cy="35363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93"/>
            <p:cNvSpPr/>
            <p:nvPr/>
          </p:nvSpPr>
          <p:spPr>
            <a:xfrm>
              <a:off x="3248291" y="2383434"/>
              <a:ext cx="41251" cy="35346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7" name="Google Shape;2327;p93"/>
          <p:cNvSpPr/>
          <p:nvPr/>
        </p:nvSpPr>
        <p:spPr>
          <a:xfrm>
            <a:off x="3117330" y="1969875"/>
            <a:ext cx="447600" cy="447600"/>
          </a:xfrm>
          <a:prstGeom prst="ellipse">
            <a:avLst/>
          </a:prstGeom>
          <a:solidFill>
            <a:srgbClr val="000000">
              <a:alpha val="98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93"/>
          <p:cNvSpPr/>
          <p:nvPr/>
        </p:nvSpPr>
        <p:spPr>
          <a:xfrm>
            <a:off x="2800955" y="2525475"/>
            <a:ext cx="447600" cy="447600"/>
          </a:xfrm>
          <a:prstGeom prst="ellipse">
            <a:avLst/>
          </a:prstGeom>
          <a:solidFill>
            <a:srgbClr val="000000">
              <a:alpha val="98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93"/>
          <p:cNvSpPr/>
          <p:nvPr/>
        </p:nvSpPr>
        <p:spPr>
          <a:xfrm>
            <a:off x="3117330" y="3204525"/>
            <a:ext cx="447600" cy="447600"/>
          </a:xfrm>
          <a:prstGeom prst="ellipse">
            <a:avLst/>
          </a:prstGeom>
          <a:solidFill>
            <a:srgbClr val="000000">
              <a:alpha val="98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93"/>
          <p:cNvSpPr/>
          <p:nvPr/>
        </p:nvSpPr>
        <p:spPr>
          <a:xfrm>
            <a:off x="1905855" y="2926725"/>
            <a:ext cx="447600" cy="447600"/>
          </a:xfrm>
          <a:prstGeom prst="ellipse">
            <a:avLst/>
          </a:prstGeom>
          <a:solidFill>
            <a:srgbClr val="000000">
              <a:alpha val="98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93"/>
          <p:cNvSpPr/>
          <p:nvPr/>
        </p:nvSpPr>
        <p:spPr>
          <a:xfrm>
            <a:off x="1296255" y="2193650"/>
            <a:ext cx="447600" cy="447600"/>
          </a:xfrm>
          <a:prstGeom prst="ellipse">
            <a:avLst/>
          </a:prstGeom>
          <a:solidFill>
            <a:srgbClr val="000000">
              <a:alpha val="98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93"/>
          <p:cNvSpPr/>
          <p:nvPr/>
        </p:nvSpPr>
        <p:spPr>
          <a:xfrm>
            <a:off x="3973855" y="1939000"/>
            <a:ext cx="447600" cy="447600"/>
          </a:xfrm>
          <a:prstGeom prst="ellipse">
            <a:avLst/>
          </a:prstGeom>
          <a:solidFill>
            <a:srgbClr val="000000">
              <a:alpha val="98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93"/>
          <p:cNvSpPr txBox="1"/>
          <p:nvPr>
            <p:ph idx="4294967295" type="title"/>
          </p:nvPr>
        </p:nvSpPr>
        <p:spPr>
          <a:xfrm>
            <a:off x="6226903" y="2166415"/>
            <a:ext cx="21855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RESEARCH FACILITIES</a:t>
            </a:r>
            <a:endParaRPr sz="1600"/>
          </a:p>
        </p:txBody>
      </p:sp>
      <p:sp>
        <p:nvSpPr>
          <p:cNvPr id="2334" name="Google Shape;2334;p93"/>
          <p:cNvSpPr txBox="1"/>
          <p:nvPr>
            <p:ph idx="4294967295" type="subTitle"/>
          </p:nvPr>
        </p:nvSpPr>
        <p:spPr>
          <a:xfrm>
            <a:off x="6226903" y="2483587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cxnSp>
        <p:nvCxnSpPr>
          <p:cNvPr id="2335" name="Google Shape;2335;p93"/>
          <p:cNvCxnSpPr>
            <a:stCxn id="2336" idx="1"/>
            <a:endCxn id="2332" idx="6"/>
          </p:cNvCxnSpPr>
          <p:nvPr/>
        </p:nvCxnSpPr>
        <p:spPr>
          <a:xfrm rot="10800000">
            <a:off x="4421455" y="2162800"/>
            <a:ext cx="1682400" cy="48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7" name="Google Shape;2337;p93"/>
          <p:cNvCxnSpPr>
            <a:stCxn id="2336" idx="1"/>
            <a:endCxn id="2329" idx="6"/>
          </p:cNvCxnSpPr>
          <p:nvPr/>
        </p:nvCxnSpPr>
        <p:spPr>
          <a:xfrm flipH="1">
            <a:off x="3564930" y="2642625"/>
            <a:ext cx="2538900" cy="78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8" name="Google Shape;2338;p93"/>
          <p:cNvCxnSpPr>
            <a:stCxn id="2332" idx="0"/>
            <a:endCxn id="2327" idx="0"/>
          </p:cNvCxnSpPr>
          <p:nvPr/>
        </p:nvCxnSpPr>
        <p:spPr>
          <a:xfrm rot="5400000">
            <a:off x="3753955" y="1526200"/>
            <a:ext cx="30900" cy="856500"/>
          </a:xfrm>
          <a:prstGeom prst="bentConnector3">
            <a:avLst>
              <a:gd fmla="val -7706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9" name="Google Shape;2339;p93"/>
          <p:cNvCxnSpPr>
            <a:stCxn id="2327" idx="2"/>
            <a:endCxn id="2328" idx="2"/>
          </p:cNvCxnSpPr>
          <p:nvPr/>
        </p:nvCxnSpPr>
        <p:spPr>
          <a:xfrm flipH="1">
            <a:off x="2800830" y="2193675"/>
            <a:ext cx="316500" cy="555600"/>
          </a:xfrm>
          <a:prstGeom prst="bentConnector3">
            <a:avLst>
              <a:gd fmla="val 17519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0" name="Google Shape;2340;p93"/>
          <p:cNvCxnSpPr>
            <a:stCxn id="2329" idx="4"/>
            <a:endCxn id="2330" idx="4"/>
          </p:cNvCxnSpPr>
          <p:nvPr/>
        </p:nvCxnSpPr>
        <p:spPr>
          <a:xfrm flipH="1" rot="5400000">
            <a:off x="2596530" y="2907525"/>
            <a:ext cx="277800" cy="1211400"/>
          </a:xfrm>
          <a:prstGeom prst="bentConnector3">
            <a:avLst>
              <a:gd fmla="val -8571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1" name="Google Shape;2341;p93"/>
          <p:cNvCxnSpPr>
            <a:stCxn id="2330" idx="2"/>
            <a:endCxn id="2331" idx="2"/>
          </p:cNvCxnSpPr>
          <p:nvPr/>
        </p:nvCxnSpPr>
        <p:spPr>
          <a:xfrm rot="10800000">
            <a:off x="1296255" y="2417325"/>
            <a:ext cx="609600" cy="733200"/>
          </a:xfrm>
          <a:prstGeom prst="bentConnector3">
            <a:avLst>
              <a:gd fmla="val 13906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2" name="Google Shape;2342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9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2348" name="Google Shape;2348;p94"/>
          <p:cNvSpPr txBox="1"/>
          <p:nvPr>
            <p:ph idx="2" type="title"/>
          </p:nvPr>
        </p:nvSpPr>
        <p:spPr>
          <a:xfrm>
            <a:off x="751460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49" name="Google Shape;2349;p94"/>
          <p:cNvSpPr txBox="1"/>
          <p:nvPr>
            <p:ph idx="1" type="subTitle"/>
          </p:nvPr>
        </p:nvSpPr>
        <p:spPr>
          <a:xfrm>
            <a:off x="751460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2350" name="Google Shape;2350;p94"/>
          <p:cNvSpPr txBox="1"/>
          <p:nvPr>
            <p:ph idx="3" type="title"/>
          </p:nvPr>
        </p:nvSpPr>
        <p:spPr>
          <a:xfrm>
            <a:off x="2748387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51" name="Google Shape;2351;p94"/>
          <p:cNvSpPr txBox="1"/>
          <p:nvPr>
            <p:ph idx="4" type="subTitle"/>
          </p:nvPr>
        </p:nvSpPr>
        <p:spPr>
          <a:xfrm>
            <a:off x="2748387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352" name="Google Shape;2352;p94"/>
          <p:cNvSpPr txBox="1"/>
          <p:nvPr>
            <p:ph idx="5" type="title"/>
          </p:nvPr>
        </p:nvSpPr>
        <p:spPr>
          <a:xfrm>
            <a:off x="4745313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353" name="Google Shape;2353;p94"/>
          <p:cNvSpPr txBox="1"/>
          <p:nvPr>
            <p:ph idx="6" type="subTitle"/>
          </p:nvPr>
        </p:nvSpPr>
        <p:spPr>
          <a:xfrm>
            <a:off x="4745313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94"/>
          <p:cNvSpPr txBox="1"/>
          <p:nvPr>
            <p:ph idx="7" type="title"/>
          </p:nvPr>
        </p:nvSpPr>
        <p:spPr>
          <a:xfrm>
            <a:off x="6742240" y="3395875"/>
            <a:ext cx="1650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355" name="Google Shape;2355;p94"/>
          <p:cNvSpPr txBox="1"/>
          <p:nvPr>
            <p:ph idx="8" type="subTitle"/>
          </p:nvPr>
        </p:nvSpPr>
        <p:spPr>
          <a:xfrm>
            <a:off x="6742240" y="3713049"/>
            <a:ext cx="1650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</a:t>
            </a:r>
            <a:endParaRPr/>
          </a:p>
        </p:txBody>
      </p:sp>
      <p:grpSp>
        <p:nvGrpSpPr>
          <p:cNvPr id="2356" name="Google Shape;2356;p94"/>
          <p:cNvGrpSpPr/>
          <p:nvPr/>
        </p:nvGrpSpPr>
        <p:grpSpPr>
          <a:xfrm>
            <a:off x="7021051" y="1864025"/>
            <a:ext cx="1092693" cy="1092349"/>
            <a:chOff x="4049800" y="640400"/>
            <a:chExt cx="858900" cy="858900"/>
          </a:xfrm>
        </p:grpSpPr>
        <p:sp>
          <p:nvSpPr>
            <p:cNvPr id="2357" name="Google Shape;2357;p9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25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5729535" name="adj1"/>
                <a:gd fmla="val 853098" name="adj2"/>
                <a:gd fmla="val 1328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9" name="Google Shape;2359;p94"/>
          <p:cNvGrpSpPr/>
          <p:nvPr/>
        </p:nvGrpSpPr>
        <p:grpSpPr>
          <a:xfrm>
            <a:off x="5024126" y="1864025"/>
            <a:ext cx="1092693" cy="1092349"/>
            <a:chOff x="4049800" y="640400"/>
            <a:chExt cx="858900" cy="858900"/>
          </a:xfrm>
        </p:grpSpPr>
        <p:sp>
          <p:nvSpPr>
            <p:cNvPr id="2360" name="Google Shape;2360;p9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25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853098" name="adj2"/>
                <a:gd fmla="val 1328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2" name="Google Shape;2362;p94"/>
          <p:cNvGrpSpPr/>
          <p:nvPr/>
        </p:nvGrpSpPr>
        <p:grpSpPr>
          <a:xfrm>
            <a:off x="2801189" y="1637873"/>
            <a:ext cx="1544960" cy="1544855"/>
            <a:chOff x="3872145" y="462580"/>
            <a:chExt cx="1214400" cy="1214700"/>
          </a:xfrm>
        </p:grpSpPr>
        <p:sp>
          <p:nvSpPr>
            <p:cNvPr id="2363" name="Google Shape;2363;p9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25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4"/>
            <p:cNvSpPr/>
            <p:nvPr/>
          </p:nvSpPr>
          <p:spPr>
            <a:xfrm rot="-8099151">
              <a:off x="4049884" y="640574"/>
              <a:ext cx="858923" cy="858710"/>
            </a:xfrm>
            <a:prstGeom prst="blockArc">
              <a:avLst>
                <a:gd fmla="val 14971094" name="adj1"/>
                <a:gd fmla="val 853098" name="adj2"/>
                <a:gd fmla="val 1328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5" name="Google Shape;2365;p94"/>
          <p:cNvGrpSpPr/>
          <p:nvPr/>
        </p:nvGrpSpPr>
        <p:grpSpPr>
          <a:xfrm>
            <a:off x="804192" y="1637842"/>
            <a:ext cx="1544960" cy="1544855"/>
            <a:chOff x="3872089" y="462554"/>
            <a:chExt cx="1214400" cy="1214700"/>
          </a:xfrm>
        </p:grpSpPr>
        <p:sp>
          <p:nvSpPr>
            <p:cNvPr id="2366" name="Google Shape;2366;p9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25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94"/>
            <p:cNvSpPr/>
            <p:nvPr/>
          </p:nvSpPr>
          <p:spPr>
            <a:xfrm rot="8099151">
              <a:off x="4049827" y="640549"/>
              <a:ext cx="858923" cy="858710"/>
            </a:xfrm>
            <a:prstGeom prst="blockArc">
              <a:avLst>
                <a:gd fmla="val 12056637" name="adj1"/>
                <a:gd fmla="val 853098" name="adj2"/>
                <a:gd fmla="val 1328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8" name="Google Shape;2368;p94"/>
          <p:cNvGrpSpPr/>
          <p:nvPr/>
        </p:nvGrpSpPr>
        <p:grpSpPr>
          <a:xfrm>
            <a:off x="1399202" y="2240670"/>
            <a:ext cx="354778" cy="339271"/>
            <a:chOff x="5045500" y="842250"/>
            <a:chExt cx="503875" cy="481850"/>
          </a:xfrm>
        </p:grpSpPr>
        <p:sp>
          <p:nvSpPr>
            <p:cNvPr id="2369" name="Google Shape;2369;p94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0" name="Google Shape;2370;p94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71" name="Google Shape;2371;p94"/>
          <p:cNvGrpSpPr/>
          <p:nvPr/>
        </p:nvGrpSpPr>
        <p:grpSpPr>
          <a:xfrm>
            <a:off x="5403678" y="2256561"/>
            <a:ext cx="333585" cy="307287"/>
            <a:chOff x="2682350" y="2643425"/>
            <a:chExt cx="473775" cy="436425"/>
          </a:xfrm>
        </p:grpSpPr>
        <p:sp>
          <p:nvSpPr>
            <p:cNvPr id="2372" name="Google Shape;2372;p94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3" name="Google Shape;2373;p94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4" name="Google Shape;2374;p94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5" name="Google Shape;2375;p94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6" name="Google Shape;2376;p94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7" name="Google Shape;2377;p94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8" name="Google Shape;2378;p94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79" name="Google Shape;2379;p94"/>
          <p:cNvGrpSpPr/>
          <p:nvPr/>
        </p:nvGrpSpPr>
        <p:grpSpPr>
          <a:xfrm>
            <a:off x="7428243" y="2240690"/>
            <a:ext cx="278296" cy="339253"/>
            <a:chOff x="3907325" y="2620775"/>
            <a:chExt cx="395250" cy="481825"/>
          </a:xfrm>
        </p:grpSpPr>
        <p:sp>
          <p:nvSpPr>
            <p:cNvPr id="2380" name="Google Shape;2380;p94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1" name="Google Shape;2381;p94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2" name="Google Shape;2382;p94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3" name="Google Shape;2383;p94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84" name="Google Shape;2384;p94"/>
          <p:cNvGrpSpPr/>
          <p:nvPr/>
        </p:nvGrpSpPr>
        <p:grpSpPr>
          <a:xfrm>
            <a:off x="3426963" y="2240570"/>
            <a:ext cx="293416" cy="339253"/>
            <a:chOff x="2710875" y="3806450"/>
            <a:chExt cx="416725" cy="481825"/>
          </a:xfrm>
        </p:grpSpPr>
        <p:sp>
          <p:nvSpPr>
            <p:cNvPr id="2385" name="Google Shape;2385;p94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6" name="Google Shape;2386;p94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87" name="Google Shape;2387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9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ACCOMPLISHMENTS</a:t>
            </a:r>
            <a:endParaRPr/>
          </a:p>
        </p:txBody>
      </p:sp>
      <p:cxnSp>
        <p:nvCxnSpPr>
          <p:cNvPr id="2393" name="Google Shape;2393;p95"/>
          <p:cNvCxnSpPr>
            <a:stCxn id="2394" idx="6"/>
            <a:endCxn id="2395" idx="6"/>
          </p:cNvCxnSpPr>
          <p:nvPr/>
        </p:nvCxnSpPr>
        <p:spPr>
          <a:xfrm>
            <a:off x="1137425" y="3648050"/>
            <a:ext cx="3194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4" name="Google Shape;2394;p95"/>
          <p:cNvSpPr/>
          <p:nvPr/>
        </p:nvSpPr>
        <p:spPr>
          <a:xfrm>
            <a:off x="944525" y="3551600"/>
            <a:ext cx="192900" cy="192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95"/>
          <p:cNvSpPr/>
          <p:nvPr/>
        </p:nvSpPr>
        <p:spPr>
          <a:xfrm>
            <a:off x="2009375" y="3551600"/>
            <a:ext cx="192900" cy="192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95"/>
          <p:cNvSpPr/>
          <p:nvPr/>
        </p:nvSpPr>
        <p:spPr>
          <a:xfrm>
            <a:off x="3074225" y="3551600"/>
            <a:ext cx="192900" cy="192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95"/>
          <p:cNvSpPr/>
          <p:nvPr/>
        </p:nvSpPr>
        <p:spPr>
          <a:xfrm>
            <a:off x="4139075" y="3551600"/>
            <a:ext cx="192900" cy="192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95"/>
          <p:cNvSpPr txBox="1"/>
          <p:nvPr>
            <p:ph idx="4294967295" type="subTitle"/>
          </p:nvPr>
        </p:nvSpPr>
        <p:spPr>
          <a:xfrm>
            <a:off x="616025" y="3805267"/>
            <a:ext cx="84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</a:t>
            </a:r>
            <a:endParaRPr sz="1200"/>
          </a:p>
        </p:txBody>
      </p:sp>
      <p:sp>
        <p:nvSpPr>
          <p:cNvPr id="2399" name="Google Shape;2399;p95"/>
          <p:cNvSpPr txBox="1"/>
          <p:nvPr>
            <p:ph idx="4294967295" type="title"/>
          </p:nvPr>
        </p:nvSpPr>
        <p:spPr>
          <a:xfrm>
            <a:off x="564725" y="3075200"/>
            <a:ext cx="952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2003</a:t>
            </a:r>
            <a:endParaRPr sz="1400"/>
          </a:p>
        </p:txBody>
      </p:sp>
      <p:sp>
        <p:nvSpPr>
          <p:cNvPr id="2400" name="Google Shape;2400;p95"/>
          <p:cNvSpPr txBox="1"/>
          <p:nvPr>
            <p:ph idx="4294967295" type="title"/>
          </p:nvPr>
        </p:nvSpPr>
        <p:spPr>
          <a:xfrm>
            <a:off x="1629575" y="3075200"/>
            <a:ext cx="952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2012</a:t>
            </a:r>
            <a:endParaRPr sz="1400"/>
          </a:p>
        </p:txBody>
      </p:sp>
      <p:sp>
        <p:nvSpPr>
          <p:cNvPr id="2401" name="Google Shape;2401;p95"/>
          <p:cNvSpPr txBox="1"/>
          <p:nvPr>
            <p:ph idx="4294967295" type="title"/>
          </p:nvPr>
        </p:nvSpPr>
        <p:spPr>
          <a:xfrm>
            <a:off x="2694425" y="3075200"/>
            <a:ext cx="952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2015</a:t>
            </a:r>
            <a:endParaRPr sz="1400"/>
          </a:p>
        </p:txBody>
      </p:sp>
      <p:sp>
        <p:nvSpPr>
          <p:cNvPr id="2402" name="Google Shape;2402;p95"/>
          <p:cNvSpPr txBox="1"/>
          <p:nvPr>
            <p:ph idx="4294967295" type="title"/>
          </p:nvPr>
        </p:nvSpPr>
        <p:spPr>
          <a:xfrm>
            <a:off x="3759275" y="3075200"/>
            <a:ext cx="9525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2403" name="Google Shape;2403;p95"/>
          <p:cNvSpPr txBox="1"/>
          <p:nvPr>
            <p:ph idx="4294967295" type="subTitle"/>
          </p:nvPr>
        </p:nvSpPr>
        <p:spPr>
          <a:xfrm>
            <a:off x="1680875" y="3805267"/>
            <a:ext cx="84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Mars</a:t>
            </a:r>
            <a:endParaRPr sz="1200"/>
          </a:p>
        </p:txBody>
      </p:sp>
      <p:sp>
        <p:nvSpPr>
          <p:cNvPr id="2404" name="Google Shape;2404;p95"/>
          <p:cNvSpPr txBox="1"/>
          <p:nvPr>
            <p:ph idx="4294967295" type="subTitle"/>
          </p:nvPr>
        </p:nvSpPr>
        <p:spPr>
          <a:xfrm>
            <a:off x="2745725" y="3805267"/>
            <a:ext cx="84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Jupiter</a:t>
            </a:r>
            <a:endParaRPr sz="1200"/>
          </a:p>
        </p:txBody>
      </p:sp>
      <p:sp>
        <p:nvSpPr>
          <p:cNvPr id="2405" name="Google Shape;2405;p95"/>
          <p:cNvSpPr txBox="1"/>
          <p:nvPr>
            <p:ph idx="4294967295" type="subTitle"/>
          </p:nvPr>
        </p:nvSpPr>
        <p:spPr>
          <a:xfrm>
            <a:off x="3810575" y="3805267"/>
            <a:ext cx="84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</a:t>
            </a:r>
            <a:endParaRPr sz="1200"/>
          </a:p>
        </p:txBody>
      </p:sp>
      <p:grpSp>
        <p:nvGrpSpPr>
          <p:cNvPr id="2406" name="Google Shape;2406;p95"/>
          <p:cNvGrpSpPr/>
          <p:nvPr/>
        </p:nvGrpSpPr>
        <p:grpSpPr>
          <a:xfrm>
            <a:off x="2991914" y="1324826"/>
            <a:ext cx="1092743" cy="1092379"/>
            <a:chOff x="4049800" y="640400"/>
            <a:chExt cx="858939" cy="858923"/>
          </a:xfrm>
        </p:grpSpPr>
        <p:sp>
          <p:nvSpPr>
            <p:cNvPr id="2407" name="Google Shape;2407;p9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25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5"/>
            <p:cNvSpPr/>
            <p:nvPr/>
          </p:nvSpPr>
          <p:spPr>
            <a:xfrm rot="10800000">
              <a:off x="4049839" y="640423"/>
              <a:ext cx="858900" cy="858900"/>
            </a:xfrm>
            <a:prstGeom prst="blockArc">
              <a:avLst>
                <a:gd fmla="val 14971094" name="adj1"/>
                <a:gd fmla="val 853098" name="adj2"/>
                <a:gd fmla="val 1328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9" name="Google Shape;2409;p95"/>
          <p:cNvGrpSpPr/>
          <p:nvPr/>
        </p:nvGrpSpPr>
        <p:grpSpPr>
          <a:xfrm>
            <a:off x="1163139" y="1324640"/>
            <a:ext cx="1092693" cy="1092731"/>
            <a:chOff x="4049800" y="640372"/>
            <a:chExt cx="858900" cy="859200"/>
          </a:xfrm>
        </p:grpSpPr>
        <p:sp>
          <p:nvSpPr>
            <p:cNvPr id="2410" name="Google Shape;2410;p95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225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5"/>
            <p:cNvSpPr/>
            <p:nvPr/>
          </p:nvSpPr>
          <p:spPr>
            <a:xfrm rot="5400000">
              <a:off x="4049733" y="640672"/>
              <a:ext cx="859200" cy="858600"/>
            </a:xfrm>
            <a:prstGeom prst="blockArc">
              <a:avLst>
                <a:gd fmla="val 12056637" name="adj1"/>
                <a:gd fmla="val 853098" name="adj2"/>
                <a:gd fmla="val 1328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95"/>
          <p:cNvGrpSpPr/>
          <p:nvPr/>
        </p:nvGrpSpPr>
        <p:grpSpPr>
          <a:xfrm>
            <a:off x="1534485" y="1696948"/>
            <a:ext cx="350004" cy="348128"/>
            <a:chOff x="-24353075" y="3891250"/>
            <a:chExt cx="293800" cy="292225"/>
          </a:xfrm>
        </p:grpSpPr>
        <p:sp>
          <p:nvSpPr>
            <p:cNvPr id="2413" name="Google Shape;2413;p95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95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95"/>
          <p:cNvGrpSpPr/>
          <p:nvPr/>
        </p:nvGrpSpPr>
        <p:grpSpPr>
          <a:xfrm>
            <a:off x="3362338" y="1694610"/>
            <a:ext cx="351880" cy="352803"/>
            <a:chOff x="-23244900" y="3888100"/>
            <a:chExt cx="295375" cy="296150"/>
          </a:xfrm>
        </p:grpSpPr>
        <p:sp>
          <p:nvSpPr>
            <p:cNvPr id="2416" name="Google Shape;2416;p95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5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5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5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5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5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5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5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5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95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95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27" name="Google Shape;2427;p9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914" y="1202969"/>
            <a:ext cx="3299913" cy="18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95"/>
          <p:cNvSpPr/>
          <p:nvPr/>
        </p:nvSpPr>
        <p:spPr>
          <a:xfrm flipH="1">
            <a:off x="5177925" y="3225925"/>
            <a:ext cx="3086700" cy="818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95"/>
          <p:cNvSpPr txBox="1"/>
          <p:nvPr/>
        </p:nvSpPr>
        <p:spPr>
          <a:xfrm>
            <a:off x="5475075" y="3243025"/>
            <a:ext cx="24924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</a:t>
            </a: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o modify this graph, click on it, follow the link, change the data and paste the resulting graph here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430" name="Google Shape;243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96"/>
          <p:cNvSpPr txBox="1"/>
          <p:nvPr>
            <p:ph idx="2"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SATISFACTION</a:t>
            </a:r>
            <a:endParaRPr/>
          </a:p>
        </p:txBody>
      </p:sp>
      <p:sp>
        <p:nvSpPr>
          <p:cNvPr id="2436" name="Google Shape;2436;p96"/>
          <p:cNvSpPr txBox="1"/>
          <p:nvPr>
            <p:ph type="title"/>
          </p:nvPr>
        </p:nvSpPr>
        <p:spPr>
          <a:xfrm>
            <a:off x="311700" y="1457075"/>
            <a:ext cx="8520600" cy="17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95%</a:t>
            </a:r>
            <a:endParaRPr/>
          </a:p>
        </p:txBody>
      </p:sp>
      <p:sp>
        <p:nvSpPr>
          <p:cNvPr id="2437" name="Google Shape;2437;p96"/>
          <p:cNvSpPr txBox="1"/>
          <p:nvPr>
            <p:ph idx="1" type="body"/>
          </p:nvPr>
        </p:nvSpPr>
        <p:spPr>
          <a:xfrm>
            <a:off x="2916750" y="3161075"/>
            <a:ext cx="3310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also the biggest planet</a:t>
            </a:r>
            <a:r>
              <a:rPr lang="en"/>
              <a:t> in the Solar System</a:t>
            </a:r>
            <a:endParaRPr/>
          </a:p>
        </p:txBody>
      </p:sp>
      <p:sp>
        <p:nvSpPr>
          <p:cNvPr id="2438" name="Google Shape;2438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97"/>
          <p:cNvSpPr/>
          <p:nvPr/>
        </p:nvSpPr>
        <p:spPr>
          <a:xfrm>
            <a:off x="1058225" y="1815883"/>
            <a:ext cx="2108100" cy="154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97"/>
          <p:cNvSpPr/>
          <p:nvPr/>
        </p:nvSpPr>
        <p:spPr>
          <a:xfrm>
            <a:off x="3517963" y="1815883"/>
            <a:ext cx="2108100" cy="154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97"/>
          <p:cNvSpPr/>
          <p:nvPr/>
        </p:nvSpPr>
        <p:spPr>
          <a:xfrm>
            <a:off x="5977713" y="1815883"/>
            <a:ext cx="2108100" cy="154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97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INNOVATIONS</a:t>
            </a:r>
            <a:endParaRPr/>
          </a:p>
        </p:txBody>
      </p:sp>
      <p:sp>
        <p:nvSpPr>
          <p:cNvPr id="2447" name="Google Shape;2447;p97"/>
          <p:cNvSpPr txBox="1"/>
          <p:nvPr>
            <p:ph idx="2" type="title"/>
          </p:nvPr>
        </p:nvSpPr>
        <p:spPr>
          <a:xfrm>
            <a:off x="1225013" y="2105975"/>
            <a:ext cx="1774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448" name="Google Shape;2448;p97"/>
          <p:cNvSpPr txBox="1"/>
          <p:nvPr>
            <p:ph idx="1" type="subTitle"/>
          </p:nvPr>
        </p:nvSpPr>
        <p:spPr>
          <a:xfrm>
            <a:off x="1225013" y="2507375"/>
            <a:ext cx="17745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2449" name="Google Shape;2449;p97"/>
          <p:cNvSpPr txBox="1"/>
          <p:nvPr>
            <p:ph idx="3" type="title"/>
          </p:nvPr>
        </p:nvSpPr>
        <p:spPr>
          <a:xfrm>
            <a:off x="3684751" y="2105975"/>
            <a:ext cx="1774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450" name="Google Shape;2450;p97"/>
          <p:cNvSpPr txBox="1"/>
          <p:nvPr>
            <p:ph idx="4" type="subTitle"/>
          </p:nvPr>
        </p:nvSpPr>
        <p:spPr>
          <a:xfrm>
            <a:off x="3684751" y="2507375"/>
            <a:ext cx="17745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97"/>
          <p:cNvSpPr txBox="1"/>
          <p:nvPr>
            <p:ph idx="5" type="title"/>
          </p:nvPr>
        </p:nvSpPr>
        <p:spPr>
          <a:xfrm>
            <a:off x="6144489" y="2105975"/>
            <a:ext cx="17745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452" name="Google Shape;2452;p97"/>
          <p:cNvSpPr txBox="1"/>
          <p:nvPr>
            <p:ph idx="6" type="subTitle"/>
          </p:nvPr>
        </p:nvSpPr>
        <p:spPr>
          <a:xfrm>
            <a:off x="6144489" y="2507375"/>
            <a:ext cx="17745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composed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9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</a:t>
            </a:r>
            <a:r>
              <a:rPr lang="en"/>
              <a:t>IMPROVEMENT</a:t>
            </a:r>
            <a:r>
              <a:rPr lang="en"/>
              <a:t> MEASURES</a:t>
            </a:r>
            <a:endParaRPr/>
          </a:p>
        </p:txBody>
      </p:sp>
      <p:sp>
        <p:nvSpPr>
          <p:cNvPr id="2459" name="Google Shape;2459;p98"/>
          <p:cNvSpPr txBox="1"/>
          <p:nvPr>
            <p:ph idx="2" type="title"/>
          </p:nvPr>
        </p:nvSpPr>
        <p:spPr>
          <a:xfrm>
            <a:off x="928625" y="156705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460" name="Google Shape;2460;p98"/>
          <p:cNvSpPr txBox="1"/>
          <p:nvPr>
            <p:ph idx="1" type="subTitle"/>
          </p:nvPr>
        </p:nvSpPr>
        <p:spPr>
          <a:xfrm>
            <a:off x="928625" y="188422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2461" name="Google Shape;2461;p98"/>
          <p:cNvSpPr txBox="1"/>
          <p:nvPr>
            <p:ph idx="3" type="title"/>
          </p:nvPr>
        </p:nvSpPr>
        <p:spPr>
          <a:xfrm>
            <a:off x="3560850" y="156705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462" name="Google Shape;2462;p98"/>
          <p:cNvSpPr txBox="1"/>
          <p:nvPr>
            <p:ph idx="4" type="subTitle"/>
          </p:nvPr>
        </p:nvSpPr>
        <p:spPr>
          <a:xfrm>
            <a:off x="3560850" y="188422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463" name="Google Shape;2463;p98"/>
          <p:cNvSpPr txBox="1"/>
          <p:nvPr>
            <p:ph idx="5" type="title"/>
          </p:nvPr>
        </p:nvSpPr>
        <p:spPr>
          <a:xfrm>
            <a:off x="6193075" y="156705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464" name="Google Shape;2464;p98"/>
          <p:cNvSpPr txBox="1"/>
          <p:nvPr>
            <p:ph idx="6" type="subTitle"/>
          </p:nvPr>
        </p:nvSpPr>
        <p:spPr>
          <a:xfrm>
            <a:off x="6193075" y="188422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actually a cold place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98"/>
          <p:cNvSpPr txBox="1"/>
          <p:nvPr>
            <p:ph idx="7" type="title"/>
          </p:nvPr>
        </p:nvSpPr>
        <p:spPr>
          <a:xfrm>
            <a:off x="928625" y="30976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466" name="Google Shape;2466;p98"/>
          <p:cNvSpPr txBox="1"/>
          <p:nvPr>
            <p:ph idx="8" type="subTitle"/>
          </p:nvPr>
        </p:nvSpPr>
        <p:spPr>
          <a:xfrm>
            <a:off x="928625" y="34148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composed mostly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98"/>
          <p:cNvSpPr txBox="1"/>
          <p:nvPr>
            <p:ph idx="9" type="title"/>
          </p:nvPr>
        </p:nvSpPr>
        <p:spPr>
          <a:xfrm>
            <a:off x="3560850" y="30976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468" name="Google Shape;2468;p98"/>
          <p:cNvSpPr txBox="1"/>
          <p:nvPr>
            <p:ph idx="13" type="subTitle"/>
          </p:nvPr>
        </p:nvSpPr>
        <p:spPr>
          <a:xfrm>
            <a:off x="3560850" y="34148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biggest planet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Solar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98"/>
          <p:cNvSpPr txBox="1"/>
          <p:nvPr>
            <p:ph idx="14" type="title"/>
          </p:nvPr>
        </p:nvSpPr>
        <p:spPr>
          <a:xfrm>
            <a:off x="6193075" y="30976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470" name="Google Shape;2470;p98"/>
          <p:cNvSpPr txBox="1"/>
          <p:nvPr>
            <p:ph idx="15" type="subTitle"/>
          </p:nvPr>
        </p:nvSpPr>
        <p:spPr>
          <a:xfrm>
            <a:off x="6193075" y="34148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9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2477" name="Google Shape;2477;p99"/>
          <p:cNvSpPr txBox="1"/>
          <p:nvPr>
            <p:ph idx="2" type="title"/>
          </p:nvPr>
        </p:nvSpPr>
        <p:spPr>
          <a:xfrm>
            <a:off x="1822014" y="3487325"/>
            <a:ext cx="2087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—FRED BLOGGS, 34</a:t>
            </a:r>
            <a:endParaRPr/>
          </a:p>
        </p:txBody>
      </p:sp>
      <p:sp>
        <p:nvSpPr>
          <p:cNvPr id="2478" name="Google Shape;2478;p99"/>
          <p:cNvSpPr txBox="1"/>
          <p:nvPr>
            <p:ph idx="1" type="subTitle"/>
          </p:nvPr>
        </p:nvSpPr>
        <p:spPr>
          <a:xfrm>
            <a:off x="1609913" y="2344025"/>
            <a:ext cx="25119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 full of iron oxide dust” </a:t>
            </a:r>
            <a:endParaRPr/>
          </a:p>
        </p:txBody>
      </p:sp>
      <p:sp>
        <p:nvSpPr>
          <p:cNvPr id="2479" name="Google Shape;2479;p99"/>
          <p:cNvSpPr txBox="1"/>
          <p:nvPr>
            <p:ph idx="3" type="title"/>
          </p:nvPr>
        </p:nvSpPr>
        <p:spPr>
          <a:xfrm>
            <a:off x="5234289" y="3487325"/>
            <a:ext cx="2087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—HELENA PATTERSON, 43</a:t>
            </a:r>
            <a:endParaRPr/>
          </a:p>
        </p:txBody>
      </p:sp>
      <p:sp>
        <p:nvSpPr>
          <p:cNvPr id="2480" name="Google Shape;2480;p99"/>
          <p:cNvSpPr txBox="1"/>
          <p:nvPr>
            <p:ph idx="4" type="subTitle"/>
          </p:nvPr>
        </p:nvSpPr>
        <p:spPr>
          <a:xfrm>
            <a:off x="5022188" y="2344025"/>
            <a:ext cx="25119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one”</a:t>
            </a:r>
            <a:endParaRPr/>
          </a:p>
        </p:txBody>
      </p:sp>
      <p:sp>
        <p:nvSpPr>
          <p:cNvPr id="2481" name="Google Shape;2481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Model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Preprocessing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Dataloader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Data Argumentation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Define an Architecture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Define </a:t>
            </a:r>
            <a:r>
              <a:rPr lang="en" sz="1800">
                <a:solidFill>
                  <a:srgbClr val="000000"/>
                </a:solidFill>
              </a:rPr>
              <a:t>Loss Function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Evaluation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APIs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Unet(), Resnet(),...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Implementations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Example: A </a:t>
            </a:r>
            <a:r>
              <a:rPr lang="en"/>
              <a:t>Deep Learning Task</a:t>
            </a:r>
            <a:endParaRPr/>
          </a:p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00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graphicFrame>
        <p:nvGraphicFramePr>
          <p:cNvPr id="2487" name="Google Shape;2487;p100"/>
          <p:cNvGraphicFramePr/>
          <p:nvPr/>
        </p:nvGraphicFramePr>
        <p:xfrm>
          <a:off x="1664300" y="247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1453850"/>
                <a:gridCol w="1453850"/>
                <a:gridCol w="1453850"/>
                <a:gridCol w="1453850"/>
              </a:tblGrid>
              <a:tr h="87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Award</a:t>
                      </a:r>
                      <a:endParaRPr sz="1800"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Mercury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Mars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Jupiter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8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Year</a:t>
                      </a:r>
                      <a:endParaRPr sz="1800"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2004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2006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2018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2488" name="Google Shape;2488;p100"/>
          <p:cNvSpPr/>
          <p:nvPr/>
        </p:nvSpPr>
        <p:spPr>
          <a:xfrm>
            <a:off x="3474300" y="1490000"/>
            <a:ext cx="741000" cy="74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0"/>
          <p:cNvSpPr/>
          <p:nvPr/>
        </p:nvSpPr>
        <p:spPr>
          <a:xfrm>
            <a:off x="4928850" y="1490000"/>
            <a:ext cx="741000" cy="74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0"/>
          <p:cNvSpPr/>
          <p:nvPr/>
        </p:nvSpPr>
        <p:spPr>
          <a:xfrm>
            <a:off x="6383400" y="1490000"/>
            <a:ext cx="741000" cy="74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1" name="Google Shape;2491;p100"/>
          <p:cNvGrpSpPr/>
          <p:nvPr/>
        </p:nvGrpSpPr>
        <p:grpSpPr>
          <a:xfrm>
            <a:off x="3660362" y="1655991"/>
            <a:ext cx="368883" cy="409005"/>
            <a:chOff x="3300325" y="249875"/>
            <a:chExt cx="433725" cy="480900"/>
          </a:xfrm>
        </p:grpSpPr>
        <p:sp>
          <p:nvSpPr>
            <p:cNvPr id="2492" name="Google Shape;2492;p100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3" name="Google Shape;2493;p100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4" name="Google Shape;2494;p100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5" name="Google Shape;2495;p100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6" name="Google Shape;2496;p100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100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8" name="Google Shape;2498;p100"/>
          <p:cNvGrpSpPr/>
          <p:nvPr/>
        </p:nvGrpSpPr>
        <p:grpSpPr>
          <a:xfrm>
            <a:off x="5094399" y="1655596"/>
            <a:ext cx="409920" cy="409792"/>
            <a:chOff x="5642475" y="1435075"/>
            <a:chExt cx="481975" cy="481825"/>
          </a:xfrm>
        </p:grpSpPr>
        <p:sp>
          <p:nvSpPr>
            <p:cNvPr id="2499" name="Google Shape;2499;p100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100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1" name="Google Shape;2501;p100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2" name="Google Shape;2502;p100"/>
          <p:cNvGrpSpPr/>
          <p:nvPr/>
        </p:nvGrpSpPr>
        <p:grpSpPr>
          <a:xfrm>
            <a:off x="6569441" y="1655598"/>
            <a:ext cx="411387" cy="409813"/>
            <a:chOff x="898875" y="4399275"/>
            <a:chExt cx="483700" cy="481850"/>
          </a:xfrm>
        </p:grpSpPr>
        <p:sp>
          <p:nvSpPr>
            <p:cNvPr id="2503" name="Google Shape;2503;p10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4" name="Google Shape;2504;p10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5" name="Google Shape;2505;p10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10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7" name="Google Shape;2507;p10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8" name="Google Shape;2508;p10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10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0" name="Google Shape;2510;p10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11" name="Google Shape;251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01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2517" name="Google Shape;2517;p101"/>
          <p:cNvPicPr preferRelativeResize="0"/>
          <p:nvPr/>
        </p:nvPicPr>
        <p:blipFill rotWithShape="1">
          <a:blip r:embed="rId3">
            <a:alphaModFix/>
          </a:blip>
          <a:srcRect b="37902" l="30347" r="0" t="10054"/>
          <a:stretch/>
        </p:blipFill>
        <p:spPr>
          <a:xfrm>
            <a:off x="0" y="1107800"/>
            <a:ext cx="3411000" cy="4035600"/>
          </a:xfrm>
          <a:prstGeom prst="snipRoundRect">
            <a:avLst>
              <a:gd fmla="val 0" name="adj1"/>
              <a:gd fmla="val 36649" name="adj2"/>
            </a:avLst>
          </a:prstGeom>
          <a:noFill/>
          <a:ln>
            <a:noFill/>
          </a:ln>
        </p:spPr>
      </p:pic>
      <p:sp>
        <p:nvSpPr>
          <p:cNvPr id="2518" name="Google Shape;2518;p101"/>
          <p:cNvSpPr txBox="1"/>
          <p:nvPr>
            <p:ph idx="4294967295" type="title"/>
          </p:nvPr>
        </p:nvSpPr>
        <p:spPr>
          <a:xfrm>
            <a:off x="4964673" y="1399775"/>
            <a:ext cx="21855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ALEX HUGGS</a:t>
            </a:r>
            <a:endParaRPr sz="1800"/>
          </a:p>
        </p:txBody>
      </p:sp>
      <p:sp>
        <p:nvSpPr>
          <p:cNvPr id="2519" name="Google Shape;2519;p101"/>
          <p:cNvSpPr txBox="1"/>
          <p:nvPr>
            <p:ph idx="4294967295" type="subTitle"/>
          </p:nvPr>
        </p:nvSpPr>
        <p:spPr>
          <a:xfrm>
            <a:off x="4964673" y="1793147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Here you can talk a bit about this person</a:t>
            </a:r>
            <a:endParaRPr sz="1400"/>
          </a:p>
        </p:txBody>
      </p:sp>
      <p:sp>
        <p:nvSpPr>
          <p:cNvPr id="2520" name="Google Shape;2520;p101"/>
          <p:cNvSpPr txBox="1"/>
          <p:nvPr>
            <p:ph idx="4294967295" type="title"/>
          </p:nvPr>
        </p:nvSpPr>
        <p:spPr>
          <a:xfrm>
            <a:off x="4964673" y="2699927"/>
            <a:ext cx="21855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JENNA DOE</a:t>
            </a:r>
            <a:endParaRPr sz="1800"/>
          </a:p>
        </p:txBody>
      </p:sp>
      <p:sp>
        <p:nvSpPr>
          <p:cNvPr id="2521" name="Google Shape;2521;p101"/>
          <p:cNvSpPr txBox="1"/>
          <p:nvPr>
            <p:ph idx="4294967295" type="subTitle"/>
          </p:nvPr>
        </p:nvSpPr>
        <p:spPr>
          <a:xfrm>
            <a:off x="4964673" y="3093299"/>
            <a:ext cx="218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Here you can talk a bit about this person</a:t>
            </a:r>
            <a:endParaRPr sz="1400"/>
          </a:p>
        </p:txBody>
      </p:sp>
      <p:cxnSp>
        <p:nvCxnSpPr>
          <p:cNvPr id="2522" name="Google Shape;2522;p101"/>
          <p:cNvCxnSpPr>
            <a:stCxn id="2523" idx="1"/>
          </p:cNvCxnSpPr>
          <p:nvPr/>
        </p:nvCxnSpPr>
        <p:spPr>
          <a:xfrm rot="10800000">
            <a:off x="1481775" y="1907625"/>
            <a:ext cx="333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4" name="Google Shape;2524;p101"/>
          <p:cNvCxnSpPr>
            <a:stCxn id="2525" idx="1"/>
          </p:cNvCxnSpPr>
          <p:nvPr/>
        </p:nvCxnSpPr>
        <p:spPr>
          <a:xfrm rot="10800000">
            <a:off x="3179500" y="3204000"/>
            <a:ext cx="163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26" name="Google Shape;252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1" name="Google Shape;2531;p102"/>
          <p:cNvPicPr preferRelativeResize="0"/>
          <p:nvPr/>
        </p:nvPicPr>
        <p:blipFill rotWithShape="1">
          <a:blip r:embed="rId3">
            <a:alphaModFix/>
          </a:blip>
          <a:srcRect b="0" l="0" r="25584" t="0"/>
          <a:stretch/>
        </p:blipFill>
        <p:spPr>
          <a:xfrm>
            <a:off x="3824050" y="1458306"/>
            <a:ext cx="1039325" cy="215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02"/>
          <p:cNvPicPr preferRelativeResize="0"/>
          <p:nvPr/>
        </p:nvPicPr>
        <p:blipFill rotWithShape="1">
          <a:blip r:embed="rId4">
            <a:alphaModFix/>
          </a:blip>
          <a:srcRect b="0" l="12418" r="12410" t="0"/>
          <a:stretch/>
        </p:blipFill>
        <p:spPr>
          <a:xfrm>
            <a:off x="1073575" y="1904125"/>
            <a:ext cx="2371153" cy="17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102"/>
          <p:cNvSpPr txBox="1"/>
          <p:nvPr>
            <p:ph type="title"/>
          </p:nvPr>
        </p:nvSpPr>
        <p:spPr>
          <a:xfrm>
            <a:off x="5820375" y="1664100"/>
            <a:ext cx="244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DESKTOP</a:t>
            </a:r>
            <a:endParaRPr/>
          </a:p>
        </p:txBody>
      </p:sp>
      <p:sp>
        <p:nvSpPr>
          <p:cNvPr id="2534" name="Google Shape;2534;p102"/>
          <p:cNvSpPr txBox="1"/>
          <p:nvPr>
            <p:ph idx="1" type="body"/>
          </p:nvPr>
        </p:nvSpPr>
        <p:spPr>
          <a:xfrm>
            <a:off x="5820375" y="2498100"/>
            <a:ext cx="24462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535" name="Google Shape;2535;p102"/>
          <p:cNvGrpSpPr/>
          <p:nvPr/>
        </p:nvGrpSpPr>
        <p:grpSpPr>
          <a:xfrm>
            <a:off x="920174" y="1864459"/>
            <a:ext cx="2633554" cy="1835112"/>
            <a:chOff x="3041525" y="953075"/>
            <a:chExt cx="2654525" cy="1849725"/>
          </a:xfrm>
        </p:grpSpPr>
        <p:sp>
          <p:nvSpPr>
            <p:cNvPr id="2536" name="Google Shape;2536;p102"/>
            <p:cNvSpPr/>
            <p:nvPr/>
          </p:nvSpPr>
          <p:spPr>
            <a:xfrm>
              <a:off x="3041525" y="953075"/>
              <a:ext cx="2654525" cy="1849725"/>
            </a:xfrm>
            <a:custGeom>
              <a:rect b="b" l="l" r="r" t="t"/>
              <a:pathLst>
                <a:path extrusionOk="0" h="73989" w="106181">
                  <a:moveTo>
                    <a:pt x="95936" y="2334"/>
                  </a:moveTo>
                  <a:lnTo>
                    <a:pt x="95936" y="71656"/>
                  </a:lnTo>
                  <a:lnTo>
                    <a:pt x="7265" y="71656"/>
                  </a:lnTo>
                  <a:lnTo>
                    <a:pt x="7265" y="2334"/>
                  </a:lnTo>
                  <a:close/>
                  <a:moveTo>
                    <a:pt x="5467" y="1"/>
                  </a:moveTo>
                  <a:cubicBezTo>
                    <a:pt x="2448" y="1"/>
                    <a:pt x="1" y="2448"/>
                    <a:pt x="1" y="5467"/>
                  </a:cubicBezTo>
                  <a:lnTo>
                    <a:pt x="1" y="68522"/>
                  </a:lnTo>
                  <a:cubicBezTo>
                    <a:pt x="1" y="71542"/>
                    <a:pt x="2448" y="73988"/>
                    <a:pt x="5467" y="73988"/>
                  </a:cubicBezTo>
                  <a:lnTo>
                    <a:pt x="100713" y="73988"/>
                  </a:lnTo>
                  <a:cubicBezTo>
                    <a:pt x="103732" y="73988"/>
                    <a:pt x="106179" y="71542"/>
                    <a:pt x="106179" y="68522"/>
                  </a:cubicBezTo>
                  <a:lnTo>
                    <a:pt x="106179" y="5467"/>
                  </a:lnTo>
                  <a:cubicBezTo>
                    <a:pt x="106181" y="2448"/>
                    <a:pt x="103732" y="1"/>
                    <a:pt x="100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02"/>
            <p:cNvSpPr/>
            <p:nvPr/>
          </p:nvSpPr>
          <p:spPr>
            <a:xfrm>
              <a:off x="5491600" y="1806950"/>
              <a:ext cx="147600" cy="142000"/>
            </a:xfrm>
            <a:custGeom>
              <a:rect b="b" l="l" r="r" t="t"/>
              <a:pathLst>
                <a:path extrusionOk="0" h="5680" w="5904">
                  <a:moveTo>
                    <a:pt x="2841" y="0"/>
                  </a:moveTo>
                  <a:cubicBezTo>
                    <a:pt x="1273" y="0"/>
                    <a:pt x="1" y="1272"/>
                    <a:pt x="1" y="2839"/>
                  </a:cubicBezTo>
                  <a:cubicBezTo>
                    <a:pt x="1" y="3988"/>
                    <a:pt x="693" y="5024"/>
                    <a:pt x="1753" y="5464"/>
                  </a:cubicBezTo>
                  <a:cubicBezTo>
                    <a:pt x="2104" y="5609"/>
                    <a:pt x="2473" y="5680"/>
                    <a:pt x="2839" y="5680"/>
                  </a:cubicBezTo>
                  <a:cubicBezTo>
                    <a:pt x="3578" y="5680"/>
                    <a:pt x="4305" y="5391"/>
                    <a:pt x="4848" y="4848"/>
                  </a:cubicBezTo>
                  <a:cubicBezTo>
                    <a:pt x="5661" y="4037"/>
                    <a:pt x="5903" y="2815"/>
                    <a:pt x="5464" y="1754"/>
                  </a:cubicBezTo>
                  <a:cubicBezTo>
                    <a:pt x="5024" y="694"/>
                    <a:pt x="3988" y="0"/>
                    <a:pt x="2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02"/>
            <p:cNvSpPr/>
            <p:nvPr/>
          </p:nvSpPr>
          <p:spPr>
            <a:xfrm>
              <a:off x="3118000" y="1599375"/>
              <a:ext cx="29325" cy="557150"/>
            </a:xfrm>
            <a:custGeom>
              <a:rect b="b" l="l" r="r" t="t"/>
              <a:pathLst>
                <a:path extrusionOk="0" h="22286" w="1173">
                  <a:moveTo>
                    <a:pt x="20" y="1"/>
                  </a:moveTo>
                  <a:cubicBezTo>
                    <a:pt x="8" y="1"/>
                    <a:pt x="0" y="10"/>
                    <a:pt x="0" y="20"/>
                  </a:cubicBezTo>
                  <a:lnTo>
                    <a:pt x="0" y="22266"/>
                  </a:lnTo>
                  <a:cubicBezTo>
                    <a:pt x="0" y="22276"/>
                    <a:pt x="8" y="22285"/>
                    <a:pt x="20" y="22285"/>
                  </a:cubicBezTo>
                  <a:lnTo>
                    <a:pt x="1153" y="22285"/>
                  </a:lnTo>
                  <a:cubicBezTo>
                    <a:pt x="1164" y="22285"/>
                    <a:pt x="1172" y="22276"/>
                    <a:pt x="1172" y="22266"/>
                  </a:cubicBezTo>
                  <a:lnTo>
                    <a:pt x="1172" y="20"/>
                  </a:lnTo>
                  <a:cubicBezTo>
                    <a:pt x="1172" y="10"/>
                    <a:pt x="1164" y="1"/>
                    <a:pt x="1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102"/>
          <p:cNvSpPr/>
          <p:nvPr/>
        </p:nvSpPr>
        <p:spPr>
          <a:xfrm>
            <a:off x="3775850" y="1387638"/>
            <a:ext cx="1138228" cy="2311405"/>
          </a:xfrm>
          <a:custGeom>
            <a:rect b="b" l="l" r="r" t="t"/>
            <a:pathLst>
              <a:path extrusionOk="0" h="83929" w="41330">
                <a:moveTo>
                  <a:pt x="6561" y="2464"/>
                </a:moveTo>
                <a:cubicBezTo>
                  <a:pt x="6569" y="2464"/>
                  <a:pt x="6576" y="2464"/>
                  <a:pt x="6583" y="2464"/>
                </a:cubicBezTo>
                <a:lnTo>
                  <a:pt x="11428" y="2485"/>
                </a:lnTo>
                <a:lnTo>
                  <a:pt x="13376" y="2496"/>
                </a:lnTo>
                <a:cubicBezTo>
                  <a:pt x="14118" y="2498"/>
                  <a:pt x="14717" y="3128"/>
                  <a:pt x="14713" y="3902"/>
                </a:cubicBezTo>
                <a:lnTo>
                  <a:pt x="14711" y="4905"/>
                </a:lnTo>
                <a:cubicBezTo>
                  <a:pt x="14707" y="5679"/>
                  <a:pt x="15306" y="6309"/>
                  <a:pt x="16048" y="6313"/>
                </a:cubicBezTo>
                <a:lnTo>
                  <a:pt x="26841" y="6361"/>
                </a:lnTo>
                <a:cubicBezTo>
                  <a:pt x="26843" y="6361"/>
                  <a:pt x="26845" y="6361"/>
                  <a:pt x="26847" y="6361"/>
                </a:cubicBezTo>
                <a:cubicBezTo>
                  <a:pt x="27587" y="6361"/>
                  <a:pt x="28188" y="5738"/>
                  <a:pt x="28191" y="4966"/>
                </a:cubicBezTo>
                <a:lnTo>
                  <a:pt x="28196" y="3965"/>
                </a:lnTo>
                <a:cubicBezTo>
                  <a:pt x="28198" y="3193"/>
                  <a:pt x="28800" y="2569"/>
                  <a:pt x="29541" y="2569"/>
                </a:cubicBezTo>
                <a:cubicBezTo>
                  <a:pt x="29543" y="2569"/>
                  <a:pt x="29544" y="2569"/>
                  <a:pt x="29546" y="2569"/>
                </a:cubicBezTo>
                <a:lnTo>
                  <a:pt x="35083" y="2595"/>
                </a:lnTo>
                <a:cubicBezTo>
                  <a:pt x="37488" y="2606"/>
                  <a:pt x="39428" y="4558"/>
                  <a:pt x="39418" y="6957"/>
                </a:cubicBezTo>
                <a:lnTo>
                  <a:pt x="39123" y="76641"/>
                </a:lnTo>
                <a:cubicBezTo>
                  <a:pt x="39113" y="79034"/>
                  <a:pt x="37165" y="80966"/>
                  <a:pt x="34768" y="80966"/>
                </a:cubicBezTo>
                <a:cubicBezTo>
                  <a:pt x="34761" y="80966"/>
                  <a:pt x="34754" y="80966"/>
                  <a:pt x="34746" y="80966"/>
                </a:cubicBezTo>
                <a:lnTo>
                  <a:pt x="6248" y="80835"/>
                </a:lnTo>
                <a:cubicBezTo>
                  <a:pt x="3843" y="80824"/>
                  <a:pt x="1901" y="78872"/>
                  <a:pt x="1911" y="76473"/>
                </a:cubicBezTo>
                <a:lnTo>
                  <a:pt x="2206" y="6790"/>
                </a:lnTo>
                <a:cubicBezTo>
                  <a:pt x="2217" y="4397"/>
                  <a:pt x="4165" y="2464"/>
                  <a:pt x="6561" y="2464"/>
                </a:cubicBezTo>
                <a:close/>
                <a:moveTo>
                  <a:pt x="6535" y="1"/>
                </a:moveTo>
                <a:cubicBezTo>
                  <a:pt x="3114" y="1"/>
                  <a:pt x="332" y="2760"/>
                  <a:pt x="317" y="6177"/>
                </a:cubicBezTo>
                <a:lnTo>
                  <a:pt x="15" y="77568"/>
                </a:lnTo>
                <a:cubicBezTo>
                  <a:pt x="0" y="80992"/>
                  <a:pt x="2772" y="83782"/>
                  <a:pt x="6207" y="83797"/>
                </a:cubicBezTo>
                <a:lnTo>
                  <a:pt x="34763" y="83928"/>
                </a:lnTo>
                <a:cubicBezTo>
                  <a:pt x="34773" y="83928"/>
                  <a:pt x="34784" y="83928"/>
                  <a:pt x="34794" y="83928"/>
                </a:cubicBezTo>
                <a:cubicBezTo>
                  <a:pt x="38216" y="83928"/>
                  <a:pt x="40998" y="81169"/>
                  <a:pt x="41012" y="77752"/>
                </a:cubicBezTo>
                <a:lnTo>
                  <a:pt x="41315" y="6361"/>
                </a:lnTo>
                <a:cubicBezTo>
                  <a:pt x="41329" y="2936"/>
                  <a:pt x="38557" y="147"/>
                  <a:pt x="35123" y="132"/>
                </a:cubicBezTo>
                <a:lnTo>
                  <a:pt x="6566" y="1"/>
                </a:lnTo>
                <a:cubicBezTo>
                  <a:pt x="6556" y="1"/>
                  <a:pt x="6546" y="1"/>
                  <a:pt x="65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03"/>
          <p:cNvSpPr txBox="1"/>
          <p:nvPr>
            <p:ph idx="1" type="subTitle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03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547" name="Google Shape;2547;p103"/>
          <p:cNvSpPr txBox="1"/>
          <p:nvPr/>
        </p:nvSpPr>
        <p:spPr>
          <a:xfrm>
            <a:off x="677957" y="3809838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100">
              <a:solidFill>
                <a:schemeClr val="accent2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2548" name="Google Shape;2548;p103"/>
          <p:cNvGrpSpPr/>
          <p:nvPr/>
        </p:nvGrpSpPr>
        <p:grpSpPr>
          <a:xfrm>
            <a:off x="1478494" y="2417458"/>
            <a:ext cx="263878" cy="263918"/>
            <a:chOff x="1379798" y="1723250"/>
            <a:chExt cx="397887" cy="397887"/>
          </a:xfrm>
        </p:grpSpPr>
        <p:sp>
          <p:nvSpPr>
            <p:cNvPr id="2549" name="Google Shape;2549;p10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0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0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0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103"/>
          <p:cNvGrpSpPr/>
          <p:nvPr/>
        </p:nvGrpSpPr>
        <p:grpSpPr>
          <a:xfrm>
            <a:off x="755516" y="2417458"/>
            <a:ext cx="263892" cy="263918"/>
            <a:chOff x="266768" y="1721375"/>
            <a:chExt cx="397907" cy="397887"/>
          </a:xfrm>
        </p:grpSpPr>
        <p:sp>
          <p:nvSpPr>
            <p:cNvPr id="2554" name="Google Shape;2554;p10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0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6" name="Google Shape;2556;p103"/>
          <p:cNvGrpSpPr/>
          <p:nvPr/>
        </p:nvGrpSpPr>
        <p:grpSpPr>
          <a:xfrm>
            <a:off x="1117018" y="2417458"/>
            <a:ext cx="263865" cy="263918"/>
            <a:chOff x="864491" y="1723250"/>
            <a:chExt cx="397866" cy="397887"/>
          </a:xfrm>
        </p:grpSpPr>
        <p:sp>
          <p:nvSpPr>
            <p:cNvPr id="2557" name="Google Shape;2557;p10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0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0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0" name="Google Shape;2560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104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2566" name="Google Shape;2566;p104"/>
          <p:cNvSpPr txBox="1"/>
          <p:nvPr>
            <p:ph idx="1" type="body"/>
          </p:nvPr>
        </p:nvSpPr>
        <p:spPr>
          <a:xfrm>
            <a:off x="843650" y="1533475"/>
            <a:ext cx="34635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Close-up of a female doctor in blue uniform examining the x-ray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Close-up of doctor examining the ecg medical report with patient touching the x-ray on table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Medical treatment with pills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Close-up of a doctor with stethoscope around her neck isolated on white backdrop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Male doctor wearing the blue surgical gloves against white backdrop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Vertebral column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Elevated view of two syringes on white surface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7" name="Google Shape;2567;p104"/>
          <p:cNvSpPr txBox="1"/>
          <p:nvPr>
            <p:ph idx="2" type="body"/>
          </p:nvPr>
        </p:nvSpPr>
        <p:spPr>
          <a:xfrm>
            <a:off x="4686909" y="1533475"/>
            <a:ext cx="34635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Close-up of a male doctor hand holding chest x-ray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Rear view of a male doctor examining chest x-ray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Midsection view of a doctor hand using laptop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Cardiogram; thermometer; scissors; bandage and pills on white background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overhead view of stethoscope; digital tablet and syringe isolated on white background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Doctor's hand with cup of tea and pen over mri scan of human brain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8" name="Google Shape;2568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05"/>
          <p:cNvSpPr txBox="1"/>
          <p:nvPr>
            <p:ph idx="1" type="body"/>
          </p:nvPr>
        </p:nvSpPr>
        <p:spPr>
          <a:xfrm>
            <a:off x="843642" y="1533475"/>
            <a:ext cx="35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PHOTOS: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uFill>
                <a:noFill/>
              </a:uFill>
              <a:hlinkClick r:id="rId3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Medical team posing with copy space</a:t>
            </a:r>
            <a:endParaRPr>
              <a:uFill>
                <a:noFill/>
              </a:uFill>
              <a:hlinkClick r:id="rId5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Doctor analyzing with a microscope</a:t>
            </a:r>
            <a:endParaRPr>
              <a:uFill>
                <a:noFill/>
              </a:uFill>
              <a:hlinkClick r:id="rId7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Scientist making test in laboratory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Medical equipment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Girl using computer in college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05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575" name="Google Shape;2575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0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106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106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07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107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107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https://fonts.google.com/specimen/Fira+Sans+Condensed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1" name="Google Shape;2591;p107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2592" name="Google Shape;2592;p107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07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07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07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07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#cccccc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597" name="Google Shape;2597;p107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E9E9E"/>
                  </a:solidFill>
                </a:rPr>
                <a:t>#f3f3f3</a:t>
              </a:r>
              <a:endParaRPr sz="1000">
                <a:solidFill>
                  <a:srgbClr val="9E9E9E"/>
                </a:solidFill>
              </a:endParaRPr>
            </a:p>
          </p:txBody>
        </p:sp>
        <p:sp>
          <p:nvSpPr>
            <p:cNvPr id="2598" name="Google Shape;2598;p107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#ffffff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2599" name="Google Shape;2599;p107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2600" name="Google Shape;2600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08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108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7" name="Google Shape;2607;p108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2608" name="Google Shape;2608;p108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08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0" name="Google Shape;2610;p108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2611" name="Google Shape;2611;p108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08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08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08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108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2616" name="Google Shape;2616;p108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08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108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2619" name="Google Shape;2619;p108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08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08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2" name="Google Shape;2622;p108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2623" name="Google Shape;2623;p108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08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108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2626" name="Google Shape;2626;p108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8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8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08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108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2631" name="Google Shape;2631;p108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08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8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08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5" name="Google Shape;2635;p108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2636" name="Google Shape;2636;p108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8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8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8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8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108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2642" name="Google Shape;2642;p108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08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08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08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6" name="Google Shape;2646;p108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2647" name="Google Shape;2647;p108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08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08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0" name="Google Shape;2650;p108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2651" name="Google Shape;2651;p108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08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8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8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8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8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108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2658" name="Google Shape;2658;p108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08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08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08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8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8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08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5" name="Google Shape;2665;p108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08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08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08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9" name="Google Shape;2669;p108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2670" name="Google Shape;2670;p10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0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108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2673" name="Google Shape;2673;p108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08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108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2676" name="Google Shape;2676;p108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08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8" name="Google Shape;2678;p108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2679" name="Google Shape;2679;p108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08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1" name="Google Shape;2681;p108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2682" name="Google Shape;2682;p108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08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4" name="Google Shape;2684;p108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2685" name="Google Shape;2685;p108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08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108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2688" name="Google Shape;2688;p108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8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0" name="Google Shape;2690;p108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2691" name="Google Shape;2691;p108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08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08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108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2695" name="Google Shape;2695;p108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08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08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8" name="Google Shape;2698;p108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2699" name="Google Shape;2699;p108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08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08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2" name="Google Shape;2702;p108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2703" name="Google Shape;2703;p108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08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08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108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2707" name="Google Shape;2707;p108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08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08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08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08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08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08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08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5" name="Google Shape;2715;p108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2716" name="Google Shape;2716;p108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08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8" name="Google Shape;2718;p108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2719" name="Google Shape;2719;p108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08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1" name="Google Shape;2721;p108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2722" name="Google Shape;2722;p108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08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4" name="Google Shape;2724;p108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08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08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7" name="Google Shape;2727;p108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2728" name="Google Shape;2728;p108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08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08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08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08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08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08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08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08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108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2738" name="Google Shape;2738;p108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08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0" name="Google Shape;2740;p108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2741" name="Google Shape;2741;p108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08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08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08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08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08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08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08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08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08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08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08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08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08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08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08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08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08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08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08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1" name="Google Shape;2761;p108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2762" name="Google Shape;2762;p108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08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08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08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08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08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08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08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08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08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08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08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08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08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08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08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08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08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08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08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08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08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08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08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08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08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08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08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08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08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08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08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08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08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08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08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08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08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08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08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08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08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08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08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08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08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08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08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08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08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08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08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08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08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08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08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08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08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08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08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08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08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08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08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08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08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08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08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08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08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08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08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08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08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08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08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08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08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0" name="Google Shape;2840;p108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2841" name="Google Shape;2841;p108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08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08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08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5" name="Google Shape;2845;p108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2846" name="Google Shape;2846;p108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08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08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9" name="Google Shape;2849;p108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2850" name="Google Shape;2850;p108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08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08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3" name="Google Shape;2853;p108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2854" name="Google Shape;2854;p108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08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6" name="Google Shape;2856;p108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2857" name="Google Shape;2857;p108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08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08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08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08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2" name="Google Shape;2862;p108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3" name="Google Shape;2863;p108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2864" name="Google Shape;2864;p10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0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0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0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8" name="Google Shape;2868;p108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2869" name="Google Shape;2869;p108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08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1" name="Google Shape;2871;p108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2872" name="Google Shape;2872;p108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08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2874" name="Google Shape;2874;p108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5" name="Google Shape;2875;p108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2876" name="Google Shape;2876;p108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08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8" name="Google Shape;2878;p108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2879" name="Google Shape;2879;p108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08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1" name="Google Shape;2881;p108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2882" name="Google Shape;2882;p10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0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4" name="Google Shape;2884;p108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2885" name="Google Shape;2885;p10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0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7" name="Google Shape;2887;p108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2888" name="Google Shape;2888;p10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08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08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08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08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08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08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08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6" name="Google Shape;2896;p108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2897" name="Google Shape;2897;p108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08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08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08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08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08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08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08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08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08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7" name="Google Shape;2907;p108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2908" name="Google Shape;2908;p108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08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08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08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08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08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08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08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08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08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08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08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08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08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08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08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08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08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08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08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08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9" name="Google Shape;2929;p108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2930" name="Google Shape;2930;p108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08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08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08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08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08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6" name="Google Shape;2936;p108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08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08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08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5" name="Google Shape;2945;p109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2946" name="Google Shape;2946;p109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947" name="Google Shape;2947;p109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48" name="Google Shape;2948;p109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9" name="Google Shape;2949;p109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950" name="Google Shape;2950;p109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951" name="Google Shape;2951;p109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952" name="Google Shape;2952;p109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953" name="Google Shape;2953;p109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4" name="Google Shape;2954;p109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5" name="Google Shape;2955;p109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6" name="Google Shape;2956;p109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957" name="Google Shape;2957;p10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58" name="Google Shape;2958;p109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959" name="Google Shape;2959;p109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60" name="Google Shape;2960;p109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1" name="Google Shape;2961;p109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962" name="Google Shape;2962;p109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63" name="Google Shape;2963;p109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09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09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09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09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8" name="Google Shape;2968;p109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969" name="Google Shape;2969;p109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09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971" name="Google Shape;2971;p109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972" name="Google Shape;2972;p109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09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74" name="Google Shape;2974;p109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975" name="Google Shape;2975;p109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976" name="Google Shape;2976;p109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09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978" name="Google Shape;2978;p109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979" name="Google Shape;2979;p109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80" name="Google Shape;2980;p109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1" name="Google Shape;2981;p109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982" name="Google Shape;2982;p109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983" name="Google Shape;2983;p109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984" name="Google Shape;2984;p109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5" name="Google Shape;2985;p109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86" name="Google Shape;2986;p109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987" name="Google Shape;2987;p109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88" name="Google Shape;2988;p109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989" name="Google Shape;2989;p109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990" name="Google Shape;2990;p109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91" name="Google Shape;2991;p109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2" name="Google Shape;2992;p109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993" name="Google Shape;2993;p109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994" name="Google Shape;2994;p109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109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9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9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998" name="Google Shape;2998;p109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999" name="Google Shape;2999;p109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09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09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09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09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09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09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109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109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109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109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109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109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109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109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109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015" name="Google Shape;3015;p109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9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9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9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9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9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9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9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9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9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9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9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9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9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9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9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9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9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9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9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035" name="Google Shape;3035;p109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036" name="Google Shape;3036;p109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7" name="Google Shape;3037;p109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038" name="Google Shape;3038;p109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109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0" name="Google Shape;3040;p109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1" name="Google Shape;3041;p109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042" name="Google Shape;3042;p109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109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109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109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6" name="Google Shape;3046;p109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9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9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9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9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9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9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3" name="Google Shape;3053;p109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054" name="Google Shape;3054;p109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109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109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109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8" name="Google Shape;3058;p109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9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9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9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9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9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9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9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9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9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9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9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9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9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9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9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9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9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09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09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09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9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9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9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9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9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9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9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9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7" name="Google Shape;3087;p109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088" name="Google Shape;3088;p109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09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0" name="Google Shape;3090;p109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1" name="Google Shape;3091;p109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092" name="Google Shape;3092;p109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093" name="Google Shape;3093;p109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4" name="Google Shape;3094;p109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095" name="Google Shape;3095;p109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109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7" name="Google Shape;3097;p109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9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9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9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9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9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9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9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5" name="Google Shape;3105;p109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106" name="Google Shape;3106;p109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109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109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109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0" name="Google Shape;3110;p109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9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9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9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9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9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9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9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8" name="Google Shape;3118;p109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119" name="Google Shape;3119;p109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09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09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109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3" name="Google Shape;3123;p109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9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9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9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9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9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9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9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9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9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9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9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9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9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9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9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9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140" name="Google Shape;3140;p109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9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9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9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9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9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9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9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9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9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9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9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152" name="Google Shape;3152;p109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9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9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9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9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9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9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9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9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9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9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9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9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5" name="Google Shape;3165;p109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166" name="Google Shape;3166;p109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09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8" name="Google Shape;3168;p109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9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9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9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9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9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9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9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9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177" name="Google Shape;3177;p109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09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09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09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9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9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9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9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9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9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187" name="Google Shape;3187;p109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9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9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9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9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9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193" name="Google Shape;3193;p109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9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9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9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9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9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9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9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9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9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109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3204" name="Google Shape;3204;p109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9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9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9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9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9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0" name="Google Shape;3210;p109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3211" name="Google Shape;3211;p109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9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9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9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9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9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9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9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9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9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9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9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9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9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9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9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9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9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09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09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09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09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09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09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09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09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09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09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09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09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09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09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09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09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09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09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09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09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09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09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09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09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09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09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09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09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09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09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09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09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09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09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09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09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09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09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09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09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09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09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09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09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09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09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09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09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09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09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09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09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09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09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09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09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09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09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09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09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09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09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09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09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09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09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09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09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09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09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09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09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09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09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09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09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09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09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09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09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09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09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09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09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09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09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09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09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09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09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09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09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09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09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09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09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09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09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09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09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09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09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09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09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09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09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09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09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09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09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09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09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09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09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09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09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09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09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09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09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09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09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09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09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09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09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09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09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09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09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09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09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09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09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09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09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09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09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09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09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09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09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09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09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09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09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09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09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09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09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09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09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09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09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09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09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09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09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09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09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09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09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09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09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09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09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09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09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09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09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09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09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09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09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09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09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09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09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09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09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09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09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09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09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09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09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09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09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09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09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09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09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09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09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09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09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09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09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09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09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09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09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09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09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09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09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09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09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09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09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09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09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09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09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09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09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09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09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09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09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09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09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09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09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09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09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09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09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09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09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09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09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09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09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09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09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09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09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09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09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09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09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09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09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09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09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09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09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09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09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09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09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09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09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09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09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09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9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9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9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9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9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09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09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09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09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09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09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09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09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09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09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09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09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09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09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09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09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09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09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09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09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09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09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09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09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09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09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09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09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09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09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09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09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09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09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09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09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09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09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09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09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09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09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09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09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09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09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09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09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09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09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09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09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09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09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09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09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09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09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09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09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09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09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09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09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09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09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09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09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09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09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09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09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09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09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09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09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09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09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09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09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09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09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09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09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09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09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09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09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09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09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09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09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09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09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09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09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09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09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09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09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09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09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09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09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09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09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09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09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09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09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09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09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09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09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09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09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09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09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09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09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09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09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09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09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09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09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09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09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09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09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09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09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09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09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09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09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09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09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09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09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09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09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09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09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09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09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09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09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09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09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09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09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09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09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09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09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09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09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09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09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09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09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09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09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09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09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09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09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09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09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09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09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09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09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09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09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09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09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09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09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09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09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09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09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09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09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09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09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09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09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09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09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09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09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09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09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09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09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09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09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09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09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9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09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09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09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09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09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09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09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09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09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09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09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09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09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9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09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09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9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09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09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9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09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09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09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09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09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09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09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09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09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09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09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09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09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09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09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09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09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09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09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09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09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09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09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09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09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09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09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09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09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09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09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09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09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09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09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09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09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09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09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09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09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09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09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09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09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09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09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09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09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09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09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09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09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09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09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09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09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09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09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09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09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09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09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09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09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09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09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09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09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09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09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09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09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09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09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09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09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09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09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09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09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09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09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09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09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09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09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09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09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09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09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09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09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09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09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09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09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09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09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09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09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09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09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09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09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09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09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09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09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09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09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09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09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09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09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09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09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09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09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09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09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09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09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09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09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09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09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09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09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09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09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09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09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09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09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09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09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09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09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09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09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09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09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09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09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09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09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09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09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09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09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09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09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09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09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09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09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09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09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09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09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09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09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09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09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09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09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09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09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09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09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09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09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09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09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09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09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09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09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09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09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09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09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09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09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09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09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09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09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09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09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09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09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09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09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09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09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09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09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09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09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09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09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09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09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09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09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09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09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09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09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09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09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09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09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09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09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09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09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09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09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09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09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09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09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09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09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09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09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09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09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09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09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09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09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09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09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09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09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09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09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09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09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09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09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09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09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09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09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09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09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09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09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09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09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09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09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09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09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09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09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09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09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09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09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09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09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09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09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09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09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09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09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09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09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09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09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09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09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09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09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09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09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09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09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09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09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09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09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09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09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09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09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09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09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09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09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09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09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09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09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09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09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09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09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09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09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09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09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09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09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09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09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09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09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09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09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09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09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09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09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09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09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09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09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09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09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09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09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09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09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09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09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09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09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09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09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09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09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09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09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09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09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09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09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09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09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09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09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09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09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09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09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09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09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09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09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09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09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09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09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09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09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09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09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09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09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09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09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09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09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09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09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09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09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09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09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09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09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09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09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09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09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09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09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09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09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09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09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09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09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09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09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09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09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09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09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09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09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09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09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09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9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09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09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09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09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09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09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09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09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09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09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09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09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09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09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09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09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09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09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09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09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09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09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09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09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09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09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09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09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09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09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09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09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09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09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09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09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09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09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09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09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09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09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09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09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09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09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09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09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09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09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09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09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09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09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09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09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09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09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09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09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09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09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09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09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09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09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09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09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09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09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09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09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09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09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09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09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09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09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09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09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09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09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09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09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09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09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09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09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09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09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09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09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09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09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09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09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09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09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09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09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09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09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09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09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09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09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09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09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09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09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09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09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09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09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09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09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09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09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09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09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09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09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09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09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09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09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09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09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09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09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09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09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09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09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09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09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09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09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09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09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09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09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09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09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09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09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09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09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09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09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09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09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09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09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09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09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09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09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09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09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09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09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09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09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09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09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09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09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09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09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09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09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09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09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09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09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09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09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09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09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09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09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09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09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09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09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09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09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09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09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09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09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09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09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09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09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09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09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09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09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09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09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09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09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09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09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09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09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09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09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09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09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09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09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09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09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09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09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09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09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09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09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09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09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09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09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09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09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09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09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09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09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09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09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09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09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09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09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09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09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09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09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09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09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09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09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09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09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09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09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09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09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09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09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09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09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09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09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09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09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09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09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09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09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09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09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09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09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09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09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09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09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09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09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09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09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09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09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09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09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09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09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09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09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09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09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09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09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09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09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09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09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09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09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09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09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09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09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09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09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09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09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09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09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09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09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09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09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09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09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09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09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09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09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09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09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09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09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09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09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09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09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09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09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09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09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09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09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09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09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09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09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09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09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09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09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09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09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09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09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09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09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09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09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09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09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09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09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09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09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09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09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09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09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09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09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09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09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09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09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09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09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09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09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09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09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09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09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09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09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09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09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09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09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09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09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09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09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09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09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09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09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09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09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09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09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09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09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09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09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09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09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09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09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09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09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09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09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09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09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09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09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09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09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09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09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09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09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09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09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09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09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09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09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09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09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09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09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09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09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09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09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09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09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09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09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09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09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09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09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09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09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09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09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09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09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09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09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09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09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09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09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09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09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09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09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09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09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09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09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09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09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09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09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09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09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09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09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09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09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09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09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09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09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09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09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09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09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09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09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09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09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09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09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09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09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09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09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09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09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09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09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09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09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09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09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09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09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09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09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09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09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09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09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09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09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09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09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09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09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09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09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09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09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09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09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09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09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09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09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09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09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09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09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09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09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09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09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09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09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09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09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09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09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09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09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09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09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09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09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09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09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09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09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09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09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09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09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09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09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09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09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09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09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09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09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09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09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09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09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09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09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09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09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09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09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09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09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09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09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09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09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09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09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09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09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09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09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09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09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09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09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09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09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09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09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09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09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09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09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09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09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09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09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09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09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09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09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09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09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09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09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09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09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09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09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09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09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09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09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09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09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09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09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09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09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09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09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09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09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09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09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09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09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09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09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09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09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09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09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09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09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09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09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09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09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09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09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09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09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09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09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09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09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09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09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09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09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09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09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09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09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09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09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09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09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09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09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09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09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09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09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09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09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09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09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09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09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09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09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09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09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109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109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09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09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3" name="Google Shape;4783;p109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4784" name="Google Shape;4784;p109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109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09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09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09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09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09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09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09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09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09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09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09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09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09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09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09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09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09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09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09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09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09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09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09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09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09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09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09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09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09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09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09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09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09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09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09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09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09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09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09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09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09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09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09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09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09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09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09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09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09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5" name="Google Shape;4835;p109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4836" name="Google Shape;4836;p109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09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8" name="Google Shape;4838;p109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4839" name="Google Shape;4839;p109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09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1" name="Google Shape;4841;p109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4842" name="Google Shape;4842;p109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09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4" name="Google Shape;4844;p109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4845" name="Google Shape;4845;p109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09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7" name="Google Shape;4847;p109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4848" name="Google Shape;4848;p109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09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0" name="Google Shape;4850;p109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1" name="Google Shape;4851;p109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4852" name="Google Shape;4852;p109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09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09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5" name="Google Shape;4855;p109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4856" name="Google Shape;4856;p109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09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09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9" name="Google Shape;4859;p109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0" name="Google Shape;4860;p109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4861" name="Google Shape;4861;p109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2" name="Google Shape;4862;p10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863" name="Google Shape;4863;p10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0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0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0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0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0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0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0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0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0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73" name="Google Shape;4873;p109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4874" name="Google Shape;4874;p109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5" name="Google Shape;4875;p109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876" name="Google Shape;4876;p109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09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09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109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109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81" name="Google Shape;4881;p109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09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09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4" name="Google Shape;4884;p109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5" name="Google Shape;4885;p109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4886" name="Google Shape;4886;p109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7" name="Google Shape;4887;p109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888" name="Google Shape;4888;p109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09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09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09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09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09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09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09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09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09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09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09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109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01" name="Google Shape;4901;p109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4902" name="Google Shape;4902;p109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09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4" name="Google Shape;4904;p109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5" name="Google Shape;4905;p109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6" name="Google Shape;4906;p109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4907" name="Google Shape;4907;p109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8" name="Google Shape;4908;p109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909" name="Google Shape;4909;p109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09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09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09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109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09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09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16" name="Google Shape;4916;p109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4917" name="Google Shape;4917;p10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4918" name="Google Shape;4918;p10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19" name="Google Shape;4919;p10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4920" name="Google Shape;4920;p10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1" name="Google Shape;4921;p10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22" name="Google Shape;4922;p10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4923" name="Google Shape;4923;p10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4" name="Google Shape;4924;p10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25" name="Google Shape;4925;p10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4926" name="Google Shape;4926;p10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4927" name="Google Shape;4927;p10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8" name="Google Shape;4928;p10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29" name="Google Shape;4929;p10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4930" name="Google Shape;4930;p10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1" name="Google Shape;4931;p10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32" name="Google Shape;4932;p10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4933" name="Google Shape;4933;p10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4" name="Google Shape;4934;p10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35" name="Google Shape;4935;p10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4936" name="Google Shape;4936;p10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7" name="Google Shape;4937;p10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38" name="Google Shape;4938;p10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4939" name="Google Shape;4939;p10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0" name="Google Shape;4940;p10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41" name="Google Shape;4941;p10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4942" name="Google Shape;4942;p10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4943" name="Google Shape;4943;p10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4" name="Google Shape;4944;p10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5" name="Google Shape;4945;p10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6" name="Google Shape;4946;p10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7" name="Google Shape;4947;p10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8" name="Google Shape;4948;p10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49" name="Google Shape;4949;p10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4950" name="Google Shape;4950;p10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1" name="Google Shape;4951;p10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52" name="Google Shape;4952;p10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4953" name="Google Shape;4953;p10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4" name="Google Shape;4954;p10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55" name="Google Shape;4955;p10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4956" name="Google Shape;4956;p10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7" name="Google Shape;4957;p10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58" name="Google Shape;4958;p10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4959" name="Google Shape;4959;p10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0" name="Google Shape;4960;p10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61" name="Google Shape;4961;p10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4962" name="Google Shape;4962;p10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3" name="Google Shape;4963;p10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64" name="Google Shape;4964;p10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4965" name="Google Shape;4965;p10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6" name="Google Shape;4966;p10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67" name="Google Shape;4967;p10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4968" name="Google Shape;4968;p10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9" name="Google Shape;4969;p10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70" name="Google Shape;4970;p10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4971" name="Google Shape;4971;p10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4972" name="Google Shape;4972;p10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3" name="Google Shape;4973;p10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4" name="Google Shape;4974;p10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5" name="Google Shape;4975;p10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4976" name="Google Shape;4976;p10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7" name="Google Shape;4977;p10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8" name="Google Shape;4978;p10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4979" name="Google Shape;4979;p10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0" name="Google Shape;4980;p10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81" name="Google Shape;4981;p10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4982" name="Google Shape;4982;p10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3" name="Google Shape;4983;p10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84" name="Google Shape;4984;p10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4985" name="Google Shape;4985;p10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6" name="Google Shape;4986;p10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87" name="Google Shape;4987;p10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4988" name="Google Shape;4988;p10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4989" name="Google Shape;4989;p10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0" name="Google Shape;4990;p10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1" name="Google Shape;4991;p10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2" name="Google Shape;4992;p10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3" name="Google Shape;4993;p10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4994" name="Google Shape;4994;p10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5" name="Google Shape;4995;p10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6" name="Google Shape;4996;p10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4997" name="Google Shape;4997;p10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8" name="Google Shape;4998;p10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9" name="Google Shape;4999;p10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000" name="Google Shape;5000;p10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1" name="Google Shape;5001;p10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2" name="Google Shape;5002;p10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003" name="Google Shape;5003;p10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4" name="Google Shape;5004;p10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5" name="Google Shape;5005;p10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006" name="Google Shape;5006;p10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7" name="Google Shape;5007;p10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8" name="Google Shape;5008;p10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009" name="Google Shape;5009;p10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0" name="Google Shape;5010;p10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11" name="Google Shape;5011;p10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012" name="Google Shape;5012;p10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13" name="Google Shape;5013;p10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014" name="Google Shape;5014;p10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5" name="Google Shape;5015;p10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6" name="Google Shape;5016;p10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017" name="Google Shape;5017;p10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8" name="Google Shape;5018;p10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19" name="Google Shape;5019;p10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020" name="Google Shape;5020;p10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021" name="Google Shape;5021;p10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2" name="Google Shape;5022;p10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3" name="Google Shape;5023;p10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4" name="Google Shape;5024;p10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5" name="Google Shape;5025;p10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6" name="Google Shape;5026;p10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27" name="Google Shape;5027;p10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028" name="Google Shape;5028;p10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9" name="Google Shape;5029;p10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0" name="Google Shape;5030;p10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031" name="Google Shape;5031;p10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2" name="Google Shape;5032;p10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3" name="Google Shape;5033;p10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034" name="Google Shape;5034;p10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5" name="Google Shape;5035;p10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6" name="Google Shape;5036;p10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037" name="Google Shape;5037;p10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8" name="Google Shape;5038;p10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9" name="Google Shape;5039;p10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040" name="Google Shape;5040;p10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1" name="Google Shape;5041;p10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42" name="Google Shape;5042;p10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043" name="Google Shape;5043;p10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4" name="Google Shape;5044;p10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45" name="Google Shape;5045;p10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046" name="Google Shape;5046;p10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7" name="Google Shape;5047;p10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48" name="Google Shape;5048;p10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049" name="Google Shape;5049;p10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0" name="Google Shape;5050;p10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51" name="Google Shape;5051;p10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052" name="Google Shape;5052;p10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3" name="Google Shape;5053;p10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54" name="Google Shape;5054;p10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055" name="Google Shape;5055;p10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056" name="Google Shape;5056;p10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7" name="Google Shape;5057;p10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8" name="Google Shape;5058;p10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9" name="Google Shape;5059;p10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0" name="Google Shape;5060;p10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1" name="Google Shape;5061;p10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2" name="Google Shape;5062;p10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3" name="Google Shape;5063;p10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4" name="Google Shape;5064;p10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5" name="Google Shape;5065;p10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6" name="Google Shape;5066;p10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7" name="Google Shape;5067;p10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8" name="Google Shape;5068;p10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9" name="Google Shape;5069;p10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0" name="Google Shape;5070;p10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1" name="Google Shape;5071;p10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2" name="Google Shape;5072;p10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73" name="Google Shape;5073;p10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074" name="Google Shape;5074;p10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5" name="Google Shape;5075;p10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76" name="Google Shape;5076;p10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077" name="Google Shape;5077;p10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8" name="Google Shape;5078;p10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79" name="Google Shape;5079;p10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080" name="Google Shape;5080;p10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1" name="Google Shape;5081;p10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2" name="Google Shape;5082;p10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5083" name="Google Shape;5083;p10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4" name="Google Shape;5084;p10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5" name="Google Shape;5085;p10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5086" name="Google Shape;5086;p10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7" name="Google Shape;5087;p10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8" name="Google Shape;5088;p10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5089" name="Google Shape;5089;p10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0" name="Google Shape;5090;p10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91" name="Google Shape;5091;p10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5092" name="Google Shape;5092;p10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3" name="Google Shape;5093;p10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94" name="Google Shape;5094;p10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5095" name="Google Shape;5095;p10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6" name="Google Shape;5096;p10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97" name="Google Shape;5097;p10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5098" name="Google Shape;5098;p10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9" name="Google Shape;5099;p10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00" name="Google Shape;5100;p10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5101" name="Google Shape;5101;p10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2" name="Google Shape;5102;p10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03" name="Google Shape;5103;p10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5104" name="Google Shape;5104;p10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5" name="Google Shape;5105;p10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06" name="Google Shape;5106;p10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5107" name="Google Shape;5107;p10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8" name="Google Shape;5108;p10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09" name="Google Shape;5109;p10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5110" name="Google Shape;5110;p10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1" name="Google Shape;5111;p10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12" name="Google Shape;5112;p10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5113" name="Google Shape;5113;p10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14" name="Google Shape;5114;p10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15" name="Google Shape;5115;p10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6" name="Google Shape;5116;p10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17" name="Google Shape;5117;p10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18" name="Google Shape;5118;p10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9" name="Google Shape;5119;p10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120" name="Google Shape;5120;p10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121" name="Google Shape;5121;p10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2" name="Google Shape;5122;p10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3" name="Google Shape;5123;p10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4" name="Google Shape;5124;p10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5" name="Google Shape;5125;p10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6" name="Google Shape;5126;p10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7" name="Google Shape;5127;p10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8" name="Google Shape;5128;p10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5129" name="Google Shape;5129;p10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130" name="Google Shape;5130;p10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1" name="Google Shape;5131;p10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2" name="Google Shape;5132;p10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3" name="Google Shape;5133;p10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4" name="Google Shape;5134;p10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5" name="Google Shape;5135;p10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6" name="Google Shape;5136;p10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7" name="Google Shape;5137;p10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8" name="Google Shape;5138;p10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9" name="Google Shape;5139;p10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40" name="Google Shape;5140;p10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41" name="Google Shape;5141;p10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42" name="Google Shape;5142;p10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43" name="Google Shape;5143;p10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5144" name="Google Shape;5144;p10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145" name="Google Shape;5145;p10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46" name="Google Shape;5146;p10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47" name="Google Shape;5147;p10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48" name="Google Shape;5148;p10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49" name="Google Shape;5149;p10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0" name="Google Shape;5150;p10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1" name="Google Shape;5151;p10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2" name="Google Shape;5152;p10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3" name="Google Shape;5153;p10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4" name="Google Shape;5154;p10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5" name="Google Shape;5155;p10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6" name="Google Shape;5156;p10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7" name="Google Shape;5157;p10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8" name="Google Shape;5158;p10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59" name="Google Shape;5159;p10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0" name="Google Shape;5160;p10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1" name="Google Shape;5161;p10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2" name="Google Shape;5162;p10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3" name="Google Shape;5163;p10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4" name="Google Shape;5164;p10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5" name="Google Shape;5165;p10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6" name="Google Shape;5166;p10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7" name="Google Shape;5167;p10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68" name="Google Shape;5168;p10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5169" name="Google Shape;5169;p10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170" name="Google Shape;5170;p10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171" name="Google Shape;5171;p10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172" name="Google Shape;5172;p10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3" name="Google Shape;5173;p10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4" name="Google Shape;5174;p10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5" name="Google Shape;5175;p10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6" name="Google Shape;5176;p10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7" name="Google Shape;5177;p10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8" name="Google Shape;5178;p10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179" name="Google Shape;5179;p10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180" name="Google Shape;5180;p10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1" name="Google Shape;5181;p10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2" name="Google Shape;5182;p10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3" name="Google Shape;5183;p10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4" name="Google Shape;5184;p10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5" name="Google Shape;5185;p10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6" name="Google Shape;5186;p10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7" name="Google Shape;5187;p10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8" name="Google Shape;5188;p10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89" name="Google Shape;5189;p10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90" name="Google Shape;5190;p10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91" name="Google Shape;5191;p10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192" name="Google Shape;5192;p10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193" name="Google Shape;5193;p10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194" name="Google Shape;5194;p10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195" name="Google Shape;5195;p10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196" name="Google Shape;5196;p10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197" name="Google Shape;5197;p10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198" name="Google Shape;5198;p10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199" name="Google Shape;5199;p10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200" name="Google Shape;5200;p10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201" name="Google Shape;5201;p10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202" name="Google Shape;5202;p10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203" name="Google Shape;5203;p10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204" name="Google Shape;5204;p10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205" name="Google Shape;5205;p10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206" name="Google Shape;5206;p10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207" name="Google Shape;5207;p10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208" name="Google Shape;5208;p10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209" name="Google Shape;5209;p10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210" name="Google Shape;5210;p10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211" name="Google Shape;5211;p10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212" name="Google Shape;5212;p10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213" name="Google Shape;5213;p10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214" name="Google Shape;5214;p10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215" name="Google Shape;5215;p10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216" name="Google Shape;5216;p10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217" name="Google Shape;5217;p10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0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9" name="Google Shape;5219;p10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220" name="Google Shape;5220;p10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0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2" name="Google Shape;5222;p10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223" name="Google Shape;5223;p10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0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5" name="Google Shape;5225;p10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226" name="Google Shape;5226;p10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0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8" name="Google Shape;5228;p10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229" name="Google Shape;5229;p10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10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1" name="Google Shape;5231;p10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232" name="Google Shape;5232;p10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10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4" name="Google Shape;5234;p10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235" name="Google Shape;5235;p10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10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7" name="Google Shape;5237;p10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38" name="Google Shape;5238;p10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10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0" name="Google Shape;5240;p10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41" name="Google Shape;5241;p10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10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3" name="Google Shape;5243;p10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4" name="Google Shape;5244;p10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10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6" name="Google Shape;5246;p10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47" name="Google Shape;5247;p10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0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9" name="Google Shape;5249;p10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50" name="Google Shape;5250;p10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0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2" name="Google Shape;5252;p10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253" name="Google Shape;5253;p10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10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5" name="Google Shape;5255;p10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256" name="Google Shape;5256;p10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10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8" name="Google Shape;5258;p10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259" name="Google Shape;5259;p10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10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1" name="Google Shape;5261;p10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262" name="Google Shape;5262;p10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0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4" name="Google Shape;5264;p10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265" name="Google Shape;5265;p10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0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7" name="Google Shape;5267;p10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268" name="Google Shape;5268;p10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10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0" name="Google Shape;5270;p10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271" name="Google Shape;5271;p10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0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3" name="Google Shape;5273;p10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274" name="Google Shape;5274;p10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10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6" name="Google Shape;5276;p10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277" name="Google Shape;5277;p10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10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9" name="Google Shape;5279;p10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280" name="Google Shape;5280;p10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10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82" name="Google Shape;5282;p10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283" name="Google Shape;5283;p10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10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85" name="Google Shape;5285;p10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286" name="Google Shape;5286;p10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10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88" name="Google Shape;5288;p10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289" name="Google Shape;5289;p10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10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91" name="Google Shape;5291;p10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292" name="Google Shape;5292;p10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10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94" name="Google Shape;5294;p10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295" name="Google Shape;5295;p10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10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97" name="Google Shape;5297;p10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298" name="Google Shape;5298;p10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10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00" name="Google Shape;5300;p10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301" name="Google Shape;5301;p10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10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03" name="Google Shape;5303;p10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304" name="Google Shape;5304;p10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10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06" name="Google Shape;5306;p10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307" name="Google Shape;5307;p10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0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09" name="Google Shape;5309;p10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310" name="Google Shape;5310;p10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0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2" name="Google Shape;5312;p10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313" name="Google Shape;5313;p10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10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5" name="Google Shape;5315;p10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316" name="Google Shape;5316;p10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10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18" name="Google Shape;5318;p10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319" name="Google Shape;5319;p10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10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21" name="Google Shape;5321;p10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322" name="Google Shape;5322;p10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10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24" name="Google Shape;5324;p10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325" name="Google Shape;5325;p10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10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27" name="Google Shape;5327;p10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328" name="Google Shape;5328;p10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10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30" name="Google Shape;5330;p10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331" name="Google Shape;5331;p10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10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33" name="Google Shape;5333;p10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334" name="Google Shape;5334;p10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10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36" name="Google Shape;5336;p10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337" name="Google Shape;5337;p10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10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39" name="Google Shape;5339;p10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340" name="Google Shape;5340;p10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10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42" name="Google Shape;5342;p10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343" name="Google Shape;5343;p10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10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45" name="Google Shape;5345;p10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346" name="Google Shape;5346;p10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10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48" name="Google Shape;5348;p10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349" name="Google Shape;5349;p10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0" name="Google Shape;5350;p10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1" name="Google Shape;5351;p10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352" name="Google Shape;5352;p10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0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4" name="Google Shape;5354;p10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355" name="Google Shape;5355;p10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0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7" name="Google Shape;5357;p10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358" name="Google Shape;5358;p10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10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60" name="Google Shape;5360;p10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361" name="Google Shape;5361;p10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10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63" name="Google Shape;5363;p10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364" name="Google Shape;5364;p10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10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66" name="Google Shape;5366;p10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367" name="Google Shape;5367;p10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10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69" name="Google Shape;5369;p10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370" name="Google Shape;5370;p10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10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72" name="Google Shape;5372;p10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373" name="Google Shape;5373;p10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10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75" name="Google Shape;5375;p10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376" name="Google Shape;5376;p10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10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78" name="Google Shape;5378;p10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379" name="Google Shape;5379;p10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10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81" name="Google Shape;5381;p10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382" name="Google Shape;5382;p10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10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84" name="Google Shape;5384;p10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385" name="Google Shape;5385;p10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10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87" name="Google Shape;5387;p10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388" name="Google Shape;5388;p10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10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90" name="Google Shape;5390;p10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391" name="Google Shape;5391;p10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10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93" name="Google Shape;5393;p10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394" name="Google Shape;5394;p10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10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96" name="Google Shape;5396;p10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397" name="Google Shape;5397;p10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10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99" name="Google Shape;5399;p10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400" name="Google Shape;5400;p10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10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02" name="Google Shape;5402;p10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0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04" name="Google Shape;5404;p10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405" name="Google Shape;5405;p10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10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07" name="Google Shape;5407;p10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408" name="Google Shape;5408;p10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10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10" name="Google Shape;5410;p10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0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12" name="Google Shape;5412;p10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413" name="Google Shape;5413;p10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10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15" name="Google Shape;5415;p10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416" name="Google Shape;5416;p10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0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18" name="Google Shape;5418;p10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419" name="Google Shape;5419;p10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0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1" name="Google Shape;5421;p10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422" name="Google Shape;5422;p10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0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4" name="Google Shape;5424;p10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425" name="Google Shape;5425;p10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10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7" name="Google Shape;5427;p10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5428" name="Google Shape;5428;p10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10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0" name="Google Shape;5430;p10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5431" name="Google Shape;5431;p10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10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3" name="Google Shape;5433;p10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5434" name="Google Shape;5434;p10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10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6" name="Google Shape;5436;p10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5437" name="Google Shape;5437;p10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10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9" name="Google Shape;5439;p10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5440" name="Google Shape;5440;p10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10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2" name="Google Shape;5442;p10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5443" name="Google Shape;5443;p10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10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5" name="Google Shape;5445;p10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446" name="Google Shape;5446;p10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10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48" name="Google Shape;5448;p10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10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50" name="Google Shape;5450;p10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451" name="Google Shape;5451;p10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10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3" name="Google Shape;5453;p10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454" name="Google Shape;5454;p10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10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6" name="Google Shape;5456;p10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457" name="Google Shape;5457;p10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10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9" name="Google Shape;5459;p10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460" name="Google Shape;5460;p10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0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2" name="Google Shape;5462;p10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463" name="Google Shape;5463;p10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0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5" name="Google Shape;5465;p10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466" name="Google Shape;5466;p10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0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8" name="Google Shape;5468;p10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469" name="Google Shape;5469;p10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10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1" name="Google Shape;5471;p10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472" name="Google Shape;5472;p10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10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4" name="Google Shape;5474;p10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475" name="Google Shape;5475;p10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10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7" name="Google Shape;5477;p10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478" name="Google Shape;5478;p10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10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0" name="Google Shape;5480;p10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481" name="Google Shape;5481;p10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10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3" name="Google Shape;5483;p10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484" name="Google Shape;5484;p10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10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6" name="Google Shape;5486;p10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487" name="Google Shape;5487;p10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10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9" name="Google Shape;5489;p10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490" name="Google Shape;5490;p10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10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2" name="Google Shape;5492;p10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5493" name="Google Shape;5493;p10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10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5" name="Google Shape;5495;p10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5496" name="Google Shape;5496;p10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10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8" name="Google Shape;5498;p10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5499" name="Google Shape;5499;p10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10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1" name="Google Shape;5501;p10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5502" name="Google Shape;5502;p10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10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4" name="Google Shape;5504;p10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5505" name="Google Shape;5505;p10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10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7" name="Google Shape;5507;p10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5508" name="Google Shape;5508;p10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10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0" name="Google Shape;5510;p10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5511" name="Google Shape;5511;p10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10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3" name="Google Shape;5513;p10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5514" name="Google Shape;5514;p10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10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6" name="Google Shape;5516;p10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5517" name="Google Shape;5517;p10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10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9" name="Google Shape;5519;p10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5520" name="Google Shape;5520;p10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10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22" name="Google Shape;5522;p10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0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24" name="Google Shape;5524;p10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5525" name="Google Shape;5525;p10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0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7" name="Google Shape;5527;p10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5528" name="Google Shape;5528;p10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0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0" name="Google Shape;5530;p10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5531" name="Google Shape;5531;p10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10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33" name="Google Shape;5533;p10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534" name="Google Shape;5534;p10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5535" name="Google Shape;5535;p10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10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10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10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10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10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10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10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10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10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10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10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10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10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10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10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10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10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10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10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10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10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10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10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10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10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10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10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10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0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10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10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10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10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10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10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10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10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10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10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10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10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10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10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10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10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10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10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0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10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10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0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10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10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10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10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1" name="Google Shape;5591;p10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5592" name="Google Shape;5592;p10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10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4" name="Google Shape;5594;p10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5595" name="Google Shape;5595;p10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10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7" name="Google Shape;5597;p10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5598" name="Google Shape;5598;p10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10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0" name="Google Shape;5600;p10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5601" name="Google Shape;5601;p10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2" name="Google Shape;5602;p10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3" name="Google Shape;5603;p10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5604" name="Google Shape;5604;p10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5" name="Google Shape;5605;p10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6" name="Google Shape;5606;p10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5607" name="Google Shape;5607;p10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8" name="Google Shape;5608;p10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9" name="Google Shape;5609;p10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5610" name="Google Shape;5610;p10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1" name="Google Shape;5611;p10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2" name="Google Shape;5612;p10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5613" name="Google Shape;5613;p10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4" name="Google Shape;5614;p10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5" name="Google Shape;5615;p10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5616" name="Google Shape;5616;p10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10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8" name="Google Shape;5618;p10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5619" name="Google Shape;5619;p10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10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21" name="Google Shape;5621;p10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5622" name="Google Shape;5622;p10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3" name="Google Shape;5623;p10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24" name="Google Shape;5624;p10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0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26" name="Google Shape;5626;p10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5627" name="Google Shape;5627;p10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10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29" name="Google Shape;5629;p10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5630" name="Google Shape;5630;p10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1" name="Google Shape;5631;p10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32" name="Google Shape;5632;p10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5633" name="Google Shape;5633;p10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4" name="Google Shape;5634;p10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35" name="Google Shape;5635;p10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5636" name="Google Shape;5636;p10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7" name="Google Shape;5637;p10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38" name="Google Shape;5638;p10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5639" name="Google Shape;5639;p10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0" name="Google Shape;5640;p10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41" name="Google Shape;5641;p10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5642" name="Google Shape;5642;p10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3" name="Google Shape;5643;p10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44" name="Google Shape;5644;p10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5645" name="Google Shape;5645;p10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6" name="Google Shape;5646;p10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47" name="Google Shape;5647;p10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5648" name="Google Shape;5648;p10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9" name="Google Shape;5649;p10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50" name="Google Shape;5650;p10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5651" name="Google Shape;5651;p10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2" name="Google Shape;5652;p10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53" name="Google Shape;5653;p10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5654" name="Google Shape;5654;p10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10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56" name="Google Shape;5656;p10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5657" name="Google Shape;5657;p10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8" name="Google Shape;5658;p10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59" name="Google Shape;5659;p10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5660" name="Google Shape;5660;p10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10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62" name="Google Shape;5662;p10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5663" name="Google Shape;5663;p10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4" name="Google Shape;5664;p10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65" name="Google Shape;5665;p10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5666" name="Google Shape;5666;p10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7" name="Google Shape;5667;p10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68" name="Google Shape;5668;p10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5669" name="Google Shape;5669;p10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0" name="Google Shape;5670;p10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71" name="Google Shape;5671;p10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5672" name="Google Shape;5672;p10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3" name="Google Shape;5673;p10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74" name="Google Shape;5674;p10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5675" name="Google Shape;5675;p10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6" name="Google Shape;5676;p10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77" name="Google Shape;5677;p10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5678" name="Google Shape;5678;p10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9" name="Google Shape;5679;p10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80" name="Google Shape;5680;p10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5681" name="Google Shape;5681;p10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10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83" name="Google Shape;5683;p10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5684" name="Google Shape;5684;p10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5" name="Google Shape;5685;p10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86" name="Google Shape;5686;p10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5687" name="Google Shape;5687;p10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8" name="Google Shape;5688;p10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89" name="Google Shape;5689;p10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5690" name="Google Shape;5690;p10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10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92" name="Google Shape;5692;p10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5693" name="Google Shape;5693;p10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4" name="Google Shape;5694;p10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95" name="Google Shape;5695;p10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5696" name="Google Shape;5696;p10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7" name="Google Shape;5697;p10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98" name="Google Shape;5698;p10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5699" name="Google Shape;5699;p10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10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01" name="Google Shape;5701;p10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5702" name="Google Shape;5702;p10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3" name="Google Shape;5703;p10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04" name="Google Shape;5704;p10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5705" name="Google Shape;5705;p10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6" name="Google Shape;5706;p10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07" name="Google Shape;5707;p10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5708" name="Google Shape;5708;p10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9" name="Google Shape;5709;p10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10" name="Google Shape;5710;p10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5711" name="Google Shape;5711;p10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10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13" name="Google Shape;5713;p10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5714" name="Google Shape;5714;p10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10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16" name="Google Shape;5716;p10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5717" name="Google Shape;5717;p10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10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19" name="Google Shape;5719;p10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5720" name="Google Shape;5720;p10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10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2" name="Google Shape;5722;p10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5723" name="Google Shape;5723;p10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10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5" name="Google Shape;5725;p10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5726" name="Google Shape;5726;p10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0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728" name="Google Shape;5728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of Concern</a:t>
            </a:r>
            <a:r>
              <a:rPr lang="en"/>
              <a:t>: CovidNet</a:t>
            </a:r>
            <a:endParaRPr/>
          </a:p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8"/>
          <p:cNvSpPr txBox="1"/>
          <p:nvPr/>
        </p:nvSpPr>
        <p:spPr>
          <a:xfrm>
            <a:off x="5207800" y="3729050"/>
            <a:ext cx="31932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AutoNum type="arabicPeriod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git clone Covid 19 Data Repo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AutoNum type="arabicPeriod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python train.py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5732850" y="392192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38" y="1960800"/>
            <a:ext cx="6512728" cy="14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2" name="Shape 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3" name="Google Shape;5733;p110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5734" name="Google Shape;5734;p110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5735" name="Google Shape;5735;p110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36" name="Google Shape;5736;p11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737" name="Google Shape;5737;p11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738" name="Google Shape;5738;p11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39" name="Google Shape;5739;p110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5740" name="Google Shape;5740;p110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41" name="Google Shape;5741;p110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742" name="Google Shape;5742;p11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743" name="Google Shape;5743;p11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44" name="Google Shape;5744;p110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5745" name="Google Shape;5745;p110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46" name="Google Shape;5746;p110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747" name="Google Shape;5747;p11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748" name="Google Shape;5748;p11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49" name="Google Shape;5749;p110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5750" name="Google Shape;5750;p110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51" name="Google Shape;5751;p11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752" name="Google Shape;5752;p11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753" name="Google Shape;5753;p11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754" name="Google Shape;5754;p110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5755" name="Google Shape;5755;p110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6" name="Google Shape;5756;p110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5757" name="Google Shape;5757;p110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10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10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10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10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10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63" name="Google Shape;5763;p110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64" name="Google Shape;5764;p110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5765" name="Google Shape;5765;p110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5766" name="Google Shape;5766;p110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767" name="Google Shape;5767;p110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8" name="Google Shape;5768;p110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5769" name="Google Shape;5769;p110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5770" name="Google Shape;5770;p110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71" name="Google Shape;5771;p110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72" name="Google Shape;5772;p110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5773" name="Google Shape;5773;p110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5774" name="Google Shape;5774;p110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775" name="Google Shape;5775;p110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5776" name="Google Shape;5776;p110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5777" name="Google Shape;5777;p110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778" name="Google Shape;5778;p110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5779" name="Google Shape;5779;p110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5780" name="Google Shape;5780;p110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81" name="Google Shape;5781;p110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82" name="Google Shape;5782;p110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3" name="Google Shape;5783;p110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5784" name="Google Shape;5784;p110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5785" name="Google Shape;5785;p110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86" name="Google Shape;5786;p110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87" name="Google Shape;5787;p110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8" name="Google Shape;5788;p110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5789" name="Google Shape;5789;p110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5790" name="Google Shape;5790;p110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91" name="Google Shape;5791;p110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92" name="Google Shape;5792;p110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3" name="Google Shape;5793;p110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5794" name="Google Shape;5794;p110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5795" name="Google Shape;5795;p110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96" name="Google Shape;5796;p110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97" name="Google Shape;5797;p110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98" name="Google Shape;5798;p110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5799" name="Google Shape;5799;p110"/>
            <p:cNvCxnSpPr>
              <a:stCxn id="5800" idx="6"/>
              <a:endCxn id="5801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02" name="Google Shape;5802;p110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5803" name="Google Shape;5803;p110"/>
              <p:cNvCxnSpPr>
                <a:stCxn id="5804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00" name="Google Shape;5800;p110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110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5" name="Google Shape;5805;p110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5806" name="Google Shape;5806;p110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07" name="Google Shape;5807;p110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110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9" name="Google Shape;5809;p110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5810" name="Google Shape;5810;p110"/>
              <p:cNvCxnSpPr>
                <a:stCxn id="5811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12" name="Google Shape;5812;p110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110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3" name="Google Shape;5813;p110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5814" name="Google Shape;5814;p110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01" name="Google Shape;5801;p110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110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16" name="Google Shape;5816;p110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5817" name="Google Shape;5817;p110"/>
            <p:cNvCxnSpPr>
              <a:stCxn id="5818" idx="4"/>
              <a:endCxn id="5819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0" name="Google Shape;5820;p110"/>
            <p:cNvCxnSpPr>
              <a:stCxn id="5819" idx="0"/>
              <a:endCxn id="5821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2" name="Google Shape;5822;p110"/>
            <p:cNvCxnSpPr>
              <a:stCxn id="5821" idx="4"/>
              <a:endCxn id="5823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4" name="Google Shape;5824;p110"/>
            <p:cNvCxnSpPr>
              <a:stCxn id="5823" idx="0"/>
              <a:endCxn id="5825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25" name="Google Shape;5825;p110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1" name="Google Shape;5821;p110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8" name="Google Shape;5818;p110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3" name="Google Shape;5823;p110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9" name="Google Shape;5819;p110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6" name="Google Shape;5826;p110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5827" name="Google Shape;5827;p110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110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110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110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110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2" name="Google Shape;5832;p110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5833" name="Google Shape;5833;p110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5834" name="Google Shape;5834;p110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10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10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7" name="Google Shape;5837;p110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5838" name="Google Shape;5838;p110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10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10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1" name="Google Shape;5841;p110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5842" name="Google Shape;5842;p110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10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10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5" name="Google Shape;5845;p110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846" name="Google Shape;5846;p110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10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10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49" name="Google Shape;5849;p110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5850" name="Google Shape;5850;p110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5851" name="Google Shape;5851;p110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10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10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10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10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6" name="Google Shape;5856;p110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110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110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110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110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1" name="Google Shape;5861;p110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5862" name="Google Shape;5862;p110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110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110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110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110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110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110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110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110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110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2" name="Google Shape;5872;p110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5873" name="Google Shape;5873;p110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110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110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110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110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110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110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110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110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110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110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110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110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110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110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110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9" name="Google Shape;5889;p110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5890" name="Google Shape;5890;p110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110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10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10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10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10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6" name="Google Shape;5896;p110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5897" name="Google Shape;5897;p110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10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10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00" name="Google Shape;5900;p110"/>
            <p:cNvCxnSpPr>
              <a:stCxn id="5897" idx="6"/>
              <a:endCxn id="5898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1" name="Google Shape;5901;p110"/>
            <p:cNvCxnSpPr>
              <a:stCxn id="5898" idx="4"/>
              <a:endCxn id="590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3" name="Google Shape;5903;p110"/>
            <p:cNvCxnSpPr>
              <a:stCxn id="5902" idx="6"/>
              <a:endCxn id="5899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4" name="Google Shape;5904;p110"/>
            <p:cNvCxnSpPr>
              <a:stCxn id="5899" idx="4"/>
              <a:endCxn id="590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02" name="Google Shape;5902;p110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110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110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07" name="Google Shape;5907;p110"/>
            <p:cNvCxnSpPr>
              <a:endCxn id="590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08" name="Google Shape;5908;p110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5909" name="Google Shape;5909;p11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10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10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10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10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4" name="Google Shape;5914;p110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5915" name="Google Shape;5915;p110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6" name="Google Shape;5916;p110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7" name="Google Shape;5917;p110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8" name="Google Shape;5918;p110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9" name="Google Shape;5919;p110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20" name="Google Shape;5920;p110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21" name="Google Shape;5921;p110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22" name="Google Shape;5922;p110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10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10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10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10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10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8" name="Google Shape;5928;p110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5929" name="Google Shape;5929;p110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0" name="Google Shape;5930;p110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1" name="Google Shape;5931;p110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2" name="Google Shape;5932;p110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3" name="Google Shape;5933;p110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4" name="Google Shape;5934;p110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5" name="Google Shape;5935;p110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5936" name="Google Shape;5936;p110"/>
            <p:cNvCxnSpPr>
              <a:stCxn id="5929" idx="2"/>
              <a:endCxn id="5930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7" name="Google Shape;5937;p110"/>
            <p:cNvCxnSpPr>
              <a:stCxn id="5931" idx="0"/>
              <a:endCxn id="5929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8" name="Google Shape;5938;p110"/>
            <p:cNvCxnSpPr>
              <a:stCxn id="5931" idx="2"/>
              <a:endCxn id="5933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9" name="Google Shape;5939;p110"/>
            <p:cNvCxnSpPr>
              <a:stCxn id="5932" idx="0"/>
              <a:endCxn id="5931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0" name="Google Shape;5940;p110"/>
            <p:cNvCxnSpPr>
              <a:stCxn id="5930" idx="2"/>
              <a:endCxn id="5935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1" name="Google Shape;5941;p110"/>
            <p:cNvCxnSpPr>
              <a:stCxn id="5934" idx="0"/>
              <a:endCxn id="5930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942" name="Google Shape;5942;p110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5943" name="Google Shape;5943;p110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10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110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10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10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8" name="Google Shape;5948;p110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5949" name="Google Shape;5949;p110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110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110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110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110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54" name="Google Shape;5954;p110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5955" name="Google Shape;5955;p110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5956" name="Google Shape;5956;p110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957" name="Google Shape;5957;p110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8" name="Google Shape;5958;p110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5959" name="Google Shape;5959;p110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960" name="Google Shape;5960;p110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1" name="Google Shape;5961;p110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5962" name="Google Shape;5962;p110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963" name="Google Shape;5963;p110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4" name="Google Shape;5964;p110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5965" name="Google Shape;5965;p110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966" name="Google Shape;5966;p110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67" name="Google Shape;5967;p110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5968" name="Google Shape;5968;p110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5969" name="Google Shape;5969;p110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5970" name="Google Shape;5970;p110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1" name="Google Shape;5971;p110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72" name="Google Shape;5972;p110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3" name="Google Shape;5973;p110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974" name="Google Shape;5974;p110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975" name="Google Shape;5975;p110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6" name="Google Shape;5976;p110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77" name="Google Shape;5977;p110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78" name="Google Shape;5978;p110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79" name="Google Shape;5979;p110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980" name="Google Shape;5980;p110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981" name="Google Shape;5981;p110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982" name="Google Shape;5982;p110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3" name="Google Shape;5983;p110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84" name="Google Shape;5984;p110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85" name="Google Shape;5985;p110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6" name="Google Shape;5986;p110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987" name="Google Shape;5987;p110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88" name="Google Shape;5988;p110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989" name="Google Shape;5989;p110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0" name="Google Shape;5990;p110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991" name="Google Shape;5991;p110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5992" name="Google Shape;5992;p110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5993" name="Google Shape;5993;p110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94" name="Google Shape;5994;p110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5995" name="Google Shape;5995;p110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6" name="Google Shape;5996;p110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7" name="Google Shape;5997;p110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8" name="Google Shape;5998;p110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9" name="Google Shape;5999;p110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00" name="Google Shape;6000;p110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6001" name="Google Shape;6001;p110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6002" name="Google Shape;6002;p110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003" name="Google Shape;6003;p110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6004" name="Google Shape;6004;p110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5" name="Google Shape;6005;p110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6" name="Google Shape;6006;p110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7" name="Google Shape;6007;p110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8" name="Google Shape;6008;p110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9" name="Google Shape;6009;p110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0" name="Google Shape;6010;p110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011" name="Google Shape;6011;p110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6012" name="Google Shape;6012;p110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13" name="Google Shape;6013;p110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014" name="Google Shape;6014;p110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6015" name="Google Shape;6015;p110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016" name="Google Shape;6016;p110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6017" name="Google Shape;6017;p110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8" name="Google Shape;6018;p110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9" name="Google Shape;6019;p110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0" name="Google Shape;6020;p110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1" name="Google Shape;6021;p110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2" name="Google Shape;6022;p110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3" name="Google Shape;6023;p110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024" name="Google Shape;6024;p110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6025" name="Google Shape;6025;p110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26" name="Google Shape;6026;p110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6027" name="Google Shape;6027;p110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6028" name="Google Shape;6028;p110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029" name="Google Shape;6029;p110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110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110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110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110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110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110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110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110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110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110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110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110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110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110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110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110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110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110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110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49" name="Google Shape;6049;p110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6050" name="Google Shape;6050;p110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051" name="Google Shape;6051;p110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052" name="Google Shape;6052;p110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3" name="Google Shape;6053;p110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054" name="Google Shape;6054;p110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055" name="Google Shape;6055;p110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056" name="Google Shape;6056;p110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057" name="Google Shape;6057;p110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58" name="Google Shape;6058;p110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059" name="Google Shape;6059;p110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060" name="Google Shape;6060;p110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061" name="Google Shape;6061;p110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2" name="Google Shape;6062;p110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063" name="Google Shape;6063;p110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064" name="Google Shape;6064;p110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5" name="Google Shape;6065;p110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066" name="Google Shape;6066;p110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067" name="Google Shape;6067;p110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068" name="Google Shape;6068;p110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69" name="Google Shape;6069;p110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70" name="Google Shape;6070;p110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071" name="Google Shape;6071;p110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2" name="Google Shape;6072;p110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073" name="Google Shape;6073;p110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74" name="Google Shape;6074;p110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075" name="Google Shape;6075;p110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6076" name="Google Shape;6076;p110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7" name="Google Shape;6077;p110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8" name="Google Shape;6078;p110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079" name="Google Shape;6079;p110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6080" name="Google Shape;6080;p110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1" name="Google Shape;6081;p110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082" name="Google Shape;6082;p110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6083" name="Google Shape;6083;p110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084" name="Google Shape;6084;p110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5" name="Google Shape;6085;p110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086" name="Google Shape;6086;p110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6087" name="Google Shape;6087;p110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8" name="Google Shape;6088;p110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9" name="Google Shape;6089;p110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090" name="Google Shape;6090;p110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091" name="Google Shape;6091;p110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092" name="Google Shape;6092;p110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3" name="Google Shape;6093;p110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094" name="Google Shape;6094;p110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095" name="Google Shape;6095;p110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096" name="Google Shape;6096;p110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097" name="Google Shape;6097;p110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98" name="Google Shape;6098;p110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099" name="Google Shape;6099;p110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6100" name="Google Shape;6100;p110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101" name="Google Shape;6101;p110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2" name="Google Shape;6102;p110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103" name="Google Shape;6103;p110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6104" name="Google Shape;6104;p110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6105" name="Google Shape;6105;p110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6106" name="Google Shape;6106;p110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107" name="Google Shape;6107;p110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6108" name="Google Shape;6108;p110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109" name="Google Shape;6109;p110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0" name="Google Shape;6110;p110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111" name="Google Shape;6111;p110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6112" name="Google Shape;6112;p110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3" name="Google Shape;6113;p110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6114" name="Google Shape;6114;p110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6115" name="Google Shape;6115;p110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110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110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110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110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110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110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110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110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110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110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110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110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110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110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110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110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110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110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110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110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110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110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110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110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110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110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110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110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110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110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110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110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8" name="Google Shape;6148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2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3" name="Google Shape;6153;p111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6154" name="Google Shape;6154;p111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55" name="Google Shape;6155;p111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56" name="Google Shape;6156;p111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57" name="Google Shape;6157;p111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58" name="Google Shape;6158;p111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59" name="Google Shape;6159;p111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0" name="Google Shape;6160;p111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1" name="Google Shape;6161;p111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2" name="Google Shape;6162;p111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3" name="Google Shape;6163;p111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4" name="Google Shape;6164;p111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5" name="Google Shape;6165;p111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6" name="Google Shape;6166;p111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167" name="Google Shape;6167;p111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6168" name="Google Shape;6168;p111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169" name="Google Shape;6169;p111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0" name="Google Shape;6170;p111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1" name="Google Shape;6171;p111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2" name="Google Shape;6172;p111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3" name="Google Shape;6173;p111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4" name="Google Shape;6174;p111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5" name="Google Shape;6175;p111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6" name="Google Shape;6176;p111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7" name="Google Shape;6177;p111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8" name="Google Shape;6178;p111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79" name="Google Shape;6179;p111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80" name="Google Shape;6180;p111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6181" name="Google Shape;6181;p111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182" name="Google Shape;6182;p111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6183" name="Google Shape;6183;p111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4" name="Google Shape;6184;p111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5" name="Google Shape;6185;p111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86" name="Google Shape;6186;p111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87" name="Google Shape;6187;p111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88" name="Google Shape;6188;p111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89" name="Google Shape;6189;p111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90" name="Google Shape;6190;p111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111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111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111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111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111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111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97" name="Google Shape;6197;p111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98" name="Google Shape;6198;p111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199" name="Google Shape;6199;p111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0" name="Google Shape;6200;p111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6201" name="Google Shape;6201;p111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111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111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111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111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111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111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111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111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111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111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111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111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111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111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111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111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111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111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111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111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111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111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111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111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111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111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111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111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111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111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111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233" name="Google Shape;6233;p111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34" name="Google Shape;6234;p111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235" name="Google Shape;6235;p111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6236" name="Google Shape;6236;p111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111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8" name="Google Shape;6238;p111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6239" name="Google Shape;6239;p111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111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1" name="Google Shape;6241;p111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6242" name="Google Shape;6242;p111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6243" name="Google Shape;6243;p111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4" name="Google Shape;6244;p111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5" name="Google Shape;6245;p111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6" name="Google Shape;6246;p111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7" name="Google Shape;6247;p111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8" name="Google Shape;6248;p111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9" name="Google Shape;6249;p111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6250" name="Google Shape;6250;p111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1" name="Google Shape;6251;p111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111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111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111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111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6" name="Google Shape;6256;p111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6257" name="Google Shape;6257;p111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111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111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111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111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111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3" name="Google Shape;6263;p111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6264" name="Google Shape;6264;p111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111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111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111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111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111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0" name="Google Shape;6270;p111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6271" name="Google Shape;6271;p111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111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111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111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111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111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6277" name="Google Shape;6277;p111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{800F7E8C-A51B-433D-AC00-C76949CC2601}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278" name="Google Shape;6278;p111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6279" name="Google Shape;6279;p111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6280" name="Google Shape;6280;p111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281" name="Google Shape;6281;p111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282" name="Google Shape;6282;p111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6283" name="Google Shape;6283;p111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284" name="Google Shape;6284;p111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285" name="Google Shape;6285;p111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286" name="Google Shape;6286;p111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287" name="Google Shape;6287;p111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288" name="Google Shape;6288;p111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6289" name="Google Shape;6289;p111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6290" name="Google Shape;6290;p111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1" name="Google Shape;6291;p111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2" name="Google Shape;6292;p111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6293" name="Google Shape;6293;p111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4" name="Google Shape;6294;p111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5" name="Google Shape;6295;p111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6296" name="Google Shape;6296;p111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7" name="Google Shape;6297;p111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8" name="Google Shape;6298;p111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6299" name="Google Shape;6299;p111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0" name="Google Shape;6300;p111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01" name="Google Shape;6301;p111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6302" name="Google Shape;6302;p111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3" name="Google Shape;6303;p111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04" name="Google Shape;6304;p111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6305" name="Google Shape;6305;p111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6" name="Google Shape;6306;p111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07" name="Google Shape;6307;p111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6308" name="Google Shape;6308;p111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9" name="Google Shape;6309;p111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10" name="Google Shape;6310;p111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6311" name="Google Shape;6311;p111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2" name="Google Shape;6312;p111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13" name="Google Shape;6313;p111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6314" name="Google Shape;6314;p111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5" name="Google Shape;6315;p111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16" name="Google Shape;6316;p111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6317" name="Google Shape;6317;p111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8" name="Google Shape;6318;p111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319" name="Google Shape;6319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3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4" name="Google Shape;6324;p112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6325" name="Google Shape;6325;p112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326" name="Google Shape;6326;p112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112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8" name="Google Shape;6328;p112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329" name="Google Shape;6329;p112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112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1" name="Google Shape;6331;p112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332" name="Google Shape;6332;p112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112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4" name="Google Shape;6334;p112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335" name="Google Shape;6335;p112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112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7" name="Google Shape;6337;p112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8" name="Google Shape;6338;p112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6339" name="Google Shape;6339;p112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112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112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112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112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112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112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112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112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112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112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112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112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112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112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112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112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112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112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112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112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112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112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112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112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112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112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112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112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112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112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112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1" name="Google Shape;6371;p112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6372" name="Google Shape;6372;p112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3" name="Google Shape;6373;p112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6374" name="Google Shape;6374;p112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375" name="Google Shape;6375;p112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6" name="Google Shape;6376;p112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6377" name="Google Shape;6377;p112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378" name="Google Shape;6378;p112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9" name="Google Shape;6379;p112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6380" name="Google Shape;6380;p112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381" name="Google Shape;6381;p112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2" name="Google Shape;6382;p112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383" name="Google Shape;6383;p112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384" name="Google Shape;6384;p112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5" name="Google Shape;6385;p112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6386" name="Google Shape;6386;p112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387" name="Google Shape;6387;p112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88" name="Google Shape;6388;p112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6389" name="Google Shape;6389;p112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390" name="Google Shape;6390;p112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112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92" name="Google Shape;6392;p112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393" name="Google Shape;6393;p112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112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95" name="Google Shape;6395;p112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396" name="Google Shape;6396;p112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112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98" name="Google Shape;6398;p112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399" name="Google Shape;6399;p112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112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01" name="Google Shape;6401;p112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6402" name="Google Shape;6402;p112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03" name="Google Shape;6403;p112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6404" name="Google Shape;6404;p112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112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6" name="Google Shape;6406;p112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6407" name="Google Shape;6407;p112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112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9" name="Google Shape;6409;p112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6410" name="Google Shape;6410;p112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112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2" name="Google Shape;6412;p112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6413" name="Google Shape;6413;p112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112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15" name="Google Shape;6415;p112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6416" name="Google Shape;6416;p112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112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112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112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112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112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2" name="Google Shape;6422;p112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6423" name="Google Shape;6423;p112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6424" name="Google Shape;6424;p11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11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26" name="Google Shape;6426;p112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6427" name="Google Shape;6427;p11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8" name="Google Shape;6428;p11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29" name="Google Shape;6429;p112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6430" name="Google Shape;6430;p112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112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2" name="Google Shape;6432;p112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6433" name="Google Shape;6433;p11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11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5" name="Google Shape;6435;p112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6436" name="Google Shape;6436;p11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437" name="Google Shape;6437;p11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8" name="Google Shape;6438;p11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9" name="Google Shape;6439;p11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440" name="Google Shape;6440;p11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1" name="Google Shape;6441;p11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2" name="Google Shape;6442;p11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443" name="Google Shape;6443;p11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11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5" name="Google Shape;6445;p11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446" name="Google Shape;6446;p11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7" name="Google Shape;6447;p11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48" name="Google Shape;6448;p112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449" name="Google Shape;6449;p112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112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112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112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3" name="Google Shape;6453;p112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454" name="Google Shape;6454;p112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112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112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112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112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112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0" name="Google Shape;6460;p112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461" name="Google Shape;6461;p112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112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112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112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112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112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67" name="Google Shape;6467;p112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468" name="Google Shape;6468;p112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469" name="Google Shape;6469;p112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0" name="Google Shape;6470;p112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1" name="Google Shape;6471;p112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2" name="Google Shape;6472;p112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3" name="Google Shape;6473;p112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4" name="Google Shape;6474;p112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5" name="Google Shape;6475;p112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6" name="Google Shape;6476;p112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7" name="Google Shape;6477;p112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8" name="Google Shape;6478;p112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9" name="Google Shape;6479;p112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0" name="Google Shape;6480;p112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1" name="Google Shape;6481;p112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2" name="Google Shape;6482;p112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3" name="Google Shape;6483;p112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4" name="Google Shape;6484;p112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5" name="Google Shape;6485;p112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6" name="Google Shape;6486;p112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7" name="Google Shape;6487;p112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88" name="Google Shape;6488;p112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9" name="Google Shape;6489;p112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0" name="Google Shape;6490;p112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1" name="Google Shape;6491;p112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2" name="Google Shape;6492;p112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3" name="Google Shape;6493;p112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494" name="Google Shape;6494;p112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6495" name="Google Shape;6495;p112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112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112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112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9" name="Google Shape;6499;p112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6500" name="Google Shape;6500;p112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112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112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112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112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112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112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112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112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112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112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112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2" name="Google Shape;6512;p112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6513" name="Google Shape;6513;p112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6514" name="Google Shape;6514;p112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515" name="Google Shape;6515;p112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6516" name="Google Shape;6516;p112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6517" name="Google Shape;6517;p112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518" name="Google Shape;6518;p112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6519" name="Google Shape;6519;p112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6520" name="Google Shape;6520;p112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521" name="Google Shape;6521;p112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6522" name="Google Shape;6522;p112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6523" name="Google Shape;6523;p112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524" name="Google Shape;6524;p112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6525" name="Google Shape;6525;p112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6526" name="Google Shape;6526;p112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112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112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9" name="Google Shape;6529;p112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6530" name="Google Shape;6530;p112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112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2" name="Google Shape;6532;p112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6533" name="Google Shape;6533;p112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112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5" name="Google Shape;6535;p112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6536" name="Google Shape;6536;p112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112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112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112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112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112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2" name="Google Shape;6542;p112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6543" name="Google Shape;6543;p112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112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5" name="Google Shape;6545;p112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6" name="Google Shape;6546;p112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6547" name="Google Shape;6547;p112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8" name="Google Shape;6548;p112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9" name="Google Shape;6549;p112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0" name="Google Shape;6550;p112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1" name="Google Shape;6551;p112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2" name="Google Shape;6552;p112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53" name="Google Shape;6553;p112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6554" name="Google Shape;6554;p112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555" name="Google Shape;6555;p112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6" name="Google Shape;6556;p112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7" name="Google Shape;6557;p112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8" name="Google Shape;6558;p112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59" name="Google Shape;6559;p112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560" name="Google Shape;6560;p112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1" name="Google Shape;6561;p112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2" name="Google Shape;6562;p112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3" name="Google Shape;6563;p112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564" name="Google Shape;6564;p112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5" name="Google Shape;6565;p112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6" name="Google Shape;6566;p112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6567" name="Google Shape;6567;p112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112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112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112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1" name="Google Shape;6571;p112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6572" name="Google Shape;6572;p112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6573" name="Google Shape;6573;p112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74" name="Google Shape;6574;p112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75" name="Google Shape;6575;p112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6576" name="Google Shape;6576;p112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77" name="Google Shape;6577;p112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78" name="Google Shape;6578;p112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6579" name="Google Shape;6579;p112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80" name="Google Shape;6580;p112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81" name="Google Shape;6581;p112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6582" name="Google Shape;6582;p112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83" name="Google Shape;6583;p112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84" name="Google Shape;6584;p112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6585" name="Google Shape;6585;p112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86" name="Google Shape;6586;p112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587" name="Google Shape;6587;p112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6588" name="Google Shape;6588;p112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112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112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112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112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3" name="Google Shape;6593;p112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6594" name="Google Shape;6594;p112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112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112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7" name="Google Shape;6597;p112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6598" name="Google Shape;6598;p112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6599" name="Google Shape;6599;p112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6600" name="Google Shape;6600;p112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1" name="Google Shape;6601;p112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02" name="Google Shape;6602;p112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6603" name="Google Shape;6603;p112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4" name="Google Shape;6604;p112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05" name="Google Shape;6605;p112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6606" name="Google Shape;6606;p112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7" name="Google Shape;6607;p112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08" name="Google Shape;6608;p112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6609" name="Google Shape;6609;p112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112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112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112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112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112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112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112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112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112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19" name="Google Shape;6619;p112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6620" name="Google Shape;6620;p112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6621" name="Google Shape;6621;p112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112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112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112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112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112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27" name="Google Shape;6627;p112"/>
              <p:cNvCxnSpPr>
                <a:stCxn id="6625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8" name="Google Shape;6628;p112"/>
              <p:cNvCxnSpPr>
                <a:stCxn id="66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9" name="Google Shape;6629;p112"/>
              <p:cNvCxnSpPr>
                <a:stCxn id="66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0" name="Google Shape;6630;p112"/>
              <p:cNvCxnSpPr>
                <a:stCxn id="66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1" name="Google Shape;6631;p112"/>
              <p:cNvCxnSpPr>
                <a:stCxn id="66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632" name="Google Shape;6632;p112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6633" name="Google Shape;6633;p112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4" name="Google Shape;6634;p112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5" name="Google Shape;6635;p112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36" name="Google Shape;6636;p112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6637" name="Google Shape;6637;p112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6638" name="Google Shape;6638;p112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112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0" name="Google Shape;6640;p112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6641" name="Google Shape;6641;p112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112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3" name="Google Shape;6643;p112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6644" name="Google Shape;6644;p112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112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6" name="Google Shape;6646;p112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6647" name="Google Shape;6647;p112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112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49" name="Google Shape;6649;p112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6650" name="Google Shape;6650;p112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112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2" name="Google Shape;6652;p112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6653" name="Google Shape;6653;p112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112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112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112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112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112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112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112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112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2" name="Google Shape;6662;p112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6663" name="Google Shape;6663;p112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6664" name="Google Shape;6664;p112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112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66" name="Google Shape;6666;p112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6667" name="Google Shape;6667;p112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6668" name="Google Shape;6668;p112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6669" name="Google Shape;6669;p112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70" name="Google Shape;6670;p112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671" name="Google Shape;6671;p112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6672" name="Google Shape;6672;p112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73" name="Google Shape;6673;p112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674" name="Google Shape;6674;p112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6675" name="Google Shape;6675;p112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76" name="Google Shape;6676;p112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677" name="Google Shape;6677;p112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6678" name="Google Shape;6678;p112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79" name="Google Shape;6679;p112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680" name="Google Shape;6680;p112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6681" name="Google Shape;6681;p112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82" name="Google Shape;6682;p112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6683" name="Google Shape;6683;p112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6684" name="Google Shape;6684;p112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685" name="Google Shape;6685;p112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6686" name="Google Shape;6686;p112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87" name="Google Shape;6687;p112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88" name="Google Shape;6688;p112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89" name="Google Shape;6689;p112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90" name="Google Shape;6690;p112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6691" name="Google Shape;6691;p112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112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112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112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112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6" name="Google Shape;6696;p112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6697" name="Google Shape;6697;p112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6698" name="Google Shape;6698;p112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9" name="Google Shape;6699;p112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0" name="Google Shape;6700;p112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701" name="Google Shape;6701;p112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2" name="Google Shape;6702;p112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3" name="Google Shape;6703;p112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6704" name="Google Shape;6704;p112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5" name="Google Shape;6705;p112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6" name="Google Shape;6706;p112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707" name="Google Shape;6707;p112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8" name="Google Shape;6708;p112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09" name="Google Shape;6709;p112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6710" name="Google Shape;6710;p112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1" name="Google Shape;6711;p112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6712" name="Google Shape;6712;p112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3" name="Google Shape;6713;p112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4" name="Google Shape;6714;p112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15" name="Google Shape;6715;p112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6716" name="Google Shape;6716;p112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112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112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112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112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112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112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112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112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5" name="Google Shape;6725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9" name="Shape 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0" name="Google Shape;6730;p113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6731" name="Google Shape;6731;p113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6732" name="Google Shape;6732;p113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3" name="Google Shape;6733;p113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4" name="Google Shape;6734;p113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5" name="Google Shape;6735;p113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6" name="Google Shape;6736;p113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7" name="Google Shape;6737;p113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8" name="Google Shape;6738;p113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9" name="Google Shape;6739;p113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0" name="Google Shape;6740;p113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1" name="Google Shape;6741;p113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2" name="Google Shape;6742;p113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6743" name="Google Shape;6743;p113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4" name="Google Shape;6744;p113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5" name="Google Shape;6745;p113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6" name="Google Shape;6746;p113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7" name="Google Shape;6747;p113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8" name="Google Shape;6748;p113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9" name="Google Shape;6749;p113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113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113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113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53" name="Google Shape;6753;p113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754" name="Google Shape;6754;p113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5" name="Google Shape;6755;p113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6" name="Google Shape;6756;p113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113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113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113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113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113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2" name="Google Shape;6762;p113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3" name="Google Shape;6763;p113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4" name="Google Shape;6764;p113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765" name="Google Shape;6765;p113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113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113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113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113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113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113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113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113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113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5" name="Google Shape;6775;p113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776" name="Google Shape;6776;p113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113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113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113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113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113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113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113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113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5" name="Google Shape;6785;p113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6" name="Google Shape;6786;p113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787" name="Google Shape;6787;p113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113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113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113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113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113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113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113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113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113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7" name="Google Shape;6797;p113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6798" name="Google Shape;6798;p113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9" name="Google Shape;6799;p113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0" name="Google Shape;6800;p113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1" name="Google Shape;6801;p113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113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113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113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113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113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113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8" name="Google Shape;6808;p113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6809" name="Google Shape;6809;p113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113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113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113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113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113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113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113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113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113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9" name="Google Shape;6819;p113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6820" name="Google Shape;6820;p113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113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113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113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113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113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113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113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113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113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0" name="Google Shape;6830;p113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6831" name="Google Shape;6831;p113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113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3" name="Google Shape;6833;p113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113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113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113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113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113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9" name="Google Shape;6839;p113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113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41" name="Google Shape;6841;p113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6842" name="Google Shape;6842;p113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843" name="Google Shape;6843;p113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4" name="Google Shape;6844;p113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5" name="Google Shape;6845;p113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113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113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8" name="Google Shape;6848;p113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6849" name="Google Shape;6849;p113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113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1" name="Google Shape;6851;p113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113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113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4" name="Google Shape;6854;p113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6855" name="Google Shape;6855;p113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6" name="Google Shape;6856;p113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7" name="Google Shape;6857;p113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113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113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0" name="Google Shape;6860;p113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6861" name="Google Shape;6861;p113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13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13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113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113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6" name="Google Shape;6866;p113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6867" name="Google Shape;6867;p113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113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113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113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113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113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113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113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113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113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113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113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113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113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113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113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113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113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5" name="Google Shape;6885;p113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6886" name="Google Shape;6886;p113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113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8" name="Google Shape;6888;p113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6889" name="Google Shape;6889;p113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113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1" name="Google Shape;6891;p113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6892" name="Google Shape;6892;p113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113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113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113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113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113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113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113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0" name="Google Shape;6900;p113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6901" name="Google Shape;6901;p113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113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113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113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113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6" name="Google Shape;6906;p113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6907" name="Google Shape;6907;p113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113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113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113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113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2" name="Google Shape;6912;p113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6913" name="Google Shape;6913;p113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6914" name="Google Shape;6914;p11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5" name="Google Shape;6915;p113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916" name="Google Shape;6916;p113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6917" name="Google Shape;6917;p11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8" name="Google Shape;6918;p113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6919" name="Google Shape;6919;p113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6920" name="Google Shape;6920;p11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6921" name="Google Shape;6921;p11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11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3" name="Google Shape;6923;p11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6924" name="Google Shape;6924;p11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11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6" name="Google Shape;6926;p11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6927" name="Google Shape;6927;p11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11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9" name="Google Shape;6929;p11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6930" name="Google Shape;6930;p11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11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2" name="Google Shape;6932;p11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6933" name="Google Shape;6933;p11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11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35" name="Google Shape;6935;p113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6936" name="Google Shape;6936;p113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6937" name="Google Shape;6937;p113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938" name="Google Shape;6938;p113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9" name="Google Shape;6939;p113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40" name="Google Shape;6940;p113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6941" name="Google Shape;6941;p113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6942" name="Google Shape;6942;p113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113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13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13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113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113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8" name="Google Shape;6948;p113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6949" name="Google Shape;6949;p113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113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113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113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113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113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55" name="Google Shape;6955;p113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6" name="Google Shape;6956;p113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6957" name="Google Shape;6957;p113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6958" name="Google Shape;6958;p113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59" name="Google Shape;6959;p113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60" name="Google Shape;6960;p113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6961" name="Google Shape;6961;p113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62" name="Google Shape;6962;p113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63" name="Google Shape;6963;p113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6964" name="Google Shape;6964;p113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65" name="Google Shape;6965;p113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66" name="Google Shape;6966;p113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6967" name="Google Shape;6967;p113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68" name="Google Shape;6968;p113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69" name="Google Shape;6969;p113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6970" name="Google Shape;6970;p113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113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113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113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4" name="Google Shape;6974;p113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6975" name="Google Shape;6975;p113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6976" name="Google Shape;6976;p113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7" name="Google Shape;6977;p113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78" name="Google Shape;6978;p113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6979" name="Google Shape;6979;p113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6980" name="Google Shape;6980;p113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1" name="Google Shape;6981;p113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2" name="Google Shape;6982;p113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3" name="Google Shape;6983;p113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4" name="Google Shape;6984;p113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5" name="Google Shape;6985;p113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6" name="Google Shape;6986;p113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87" name="Google Shape;6987;p113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6988" name="Google Shape;6988;p113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9" name="Google Shape;6989;p113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0" name="Google Shape;6990;p113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1" name="Google Shape;6991;p113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2" name="Google Shape;6992;p113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3" name="Google Shape;6993;p113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4" name="Google Shape;6994;p113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95" name="Google Shape;6995;p113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996" name="Google Shape;6996;p113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7" name="Google Shape;6997;p113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8" name="Google Shape;6998;p113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9" name="Google Shape;6999;p113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0" name="Google Shape;7000;p113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1" name="Google Shape;7001;p113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2" name="Google Shape;7002;p113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03" name="Google Shape;7003;p113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004" name="Google Shape;7004;p113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5" name="Google Shape;7005;p113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6" name="Google Shape;7006;p113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7" name="Google Shape;7007;p113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8" name="Google Shape;7008;p113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9" name="Google Shape;7009;p113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0" name="Google Shape;7010;p113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1" name="Google Shape;7011;p113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7012" name="Google Shape;7012;p113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3" name="Google Shape;7013;p113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4" name="Google Shape;7014;p113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5" name="Google Shape;7015;p113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6" name="Google Shape;7016;p113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7" name="Google Shape;7017;p113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8" name="Google Shape;7018;p113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9" name="Google Shape;7019;p113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020" name="Google Shape;7020;p113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1" name="Google Shape;7021;p113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2" name="Google Shape;7022;p113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3" name="Google Shape;7023;p113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4" name="Google Shape;7024;p113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5" name="Google Shape;7025;p113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6" name="Google Shape;7026;p113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7" name="Google Shape;7027;p113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028" name="Google Shape;7028;p113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113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0" name="Google Shape;7030;p113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1" name="Google Shape;7031;p113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2" name="Google Shape;7032;p113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p113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4" name="Google Shape;7034;p113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35" name="Google Shape;7035;p113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7036" name="Google Shape;7036;p113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113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113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113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113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113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113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113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113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113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6" name="Google Shape;7046;p113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7047" name="Google Shape;7047;p113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113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113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113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51" name="Google Shape;7051;p113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052" name="Google Shape;7052;p113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053" name="Google Shape;7053;p113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054" name="Google Shape;7054;p113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7055" name="Google Shape;7055;p113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6" name="Google Shape;7056;p113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7057" name="Google Shape;7057;p113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7058" name="Google Shape;7058;p113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59" name="Google Shape;7059;p113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7060" name="Google Shape;7060;p113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61" name="Google Shape;7061;p113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062" name="Google Shape;7062;p113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7063" name="Google Shape;7063;p113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64" name="Google Shape;7064;p113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7065" name="Google Shape;7065;p113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66" name="Google Shape;7066;p113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067" name="Google Shape;7067;p113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7068" name="Google Shape;7068;p113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69" name="Google Shape;7069;p113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7070" name="Google Shape;7070;p113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71" name="Google Shape;7071;p113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072" name="Google Shape;7072;p113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7073" name="Google Shape;7073;p113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74" name="Google Shape;7074;p113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7075" name="Google Shape;7075;p113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76" name="Google Shape;7076;p113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7077" name="Google Shape;7077;p113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7078" name="Google Shape;7078;p113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7079" name="Google Shape;7079;p113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7080" name="Google Shape;7080;p113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1" name="Google Shape;7081;p113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2" name="Google Shape;7082;p113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7083" name="Google Shape;7083;p113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84" name="Google Shape;7084;p113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085" name="Google Shape;7085;p113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7086" name="Google Shape;7086;p113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7087" name="Google Shape;7087;p113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8" name="Google Shape;7088;p113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9" name="Google Shape;7089;p113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7090" name="Google Shape;7090;p113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91" name="Google Shape;7091;p113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092" name="Google Shape;7092;p113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7093" name="Google Shape;7093;p113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7094" name="Google Shape;7094;p113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5" name="Google Shape;7095;p113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6" name="Google Shape;7096;p113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7097" name="Google Shape;7097;p113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98" name="Google Shape;7098;p113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099" name="Google Shape;7099;p113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7100" name="Google Shape;7100;p113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7101" name="Google Shape;7101;p113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102" name="Google Shape;7102;p113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7103" name="Google Shape;7103;p113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7104" name="Google Shape;7104;p113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p113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106" name="Google Shape;7106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110" name="Shape 7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1" name="Google Shape;7111;p114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7112" name="Google Shape;7112;p114"/>
            <p:cNvSpPr/>
            <p:nvPr/>
          </p:nvSpPr>
          <p:spPr>
            <a:xfrm>
              <a:off x="1002229" y="1542724"/>
              <a:ext cx="1801525" cy="2849778"/>
            </a:xfrm>
            <a:custGeom>
              <a:rect b="b" l="l" r="r" t="t"/>
              <a:pathLst>
                <a:path extrusionOk="0" h="112762" w="71284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114"/>
            <p:cNvSpPr/>
            <p:nvPr/>
          </p:nvSpPr>
          <p:spPr>
            <a:xfrm>
              <a:off x="1586934" y="1597666"/>
              <a:ext cx="592312" cy="519173"/>
            </a:xfrm>
            <a:custGeom>
              <a:rect b="b" l="l" r="r" t="t"/>
              <a:pathLst>
                <a:path extrusionOk="0" h="20543" w="23437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114"/>
            <p:cNvSpPr/>
            <p:nvPr/>
          </p:nvSpPr>
          <p:spPr>
            <a:xfrm>
              <a:off x="1915375" y="2556935"/>
              <a:ext cx="398547" cy="598251"/>
            </a:xfrm>
            <a:custGeom>
              <a:rect b="b" l="l" r="r" t="t"/>
              <a:pathLst>
                <a:path extrusionOk="0" h="23672" w="1577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114"/>
            <p:cNvSpPr/>
            <p:nvPr/>
          </p:nvSpPr>
          <p:spPr>
            <a:xfrm>
              <a:off x="1457614" y="2541114"/>
              <a:ext cx="398977" cy="598225"/>
            </a:xfrm>
            <a:custGeom>
              <a:rect b="b" l="l" r="r" t="t"/>
              <a:pathLst>
                <a:path extrusionOk="0" h="23671" w="15787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114"/>
            <p:cNvSpPr/>
            <p:nvPr/>
          </p:nvSpPr>
          <p:spPr>
            <a:xfrm>
              <a:off x="1836045" y="2217070"/>
              <a:ext cx="115698" cy="519198"/>
            </a:xfrm>
            <a:custGeom>
              <a:rect b="b" l="l" r="r" t="t"/>
              <a:pathLst>
                <a:path extrusionOk="0" h="20544" w="4578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114"/>
            <p:cNvSpPr/>
            <p:nvPr/>
          </p:nvSpPr>
          <p:spPr>
            <a:xfrm>
              <a:off x="1625348" y="3061652"/>
              <a:ext cx="645055" cy="415076"/>
            </a:xfrm>
            <a:custGeom>
              <a:rect b="b" l="l" r="r" t="t"/>
              <a:pathLst>
                <a:path extrusionOk="0" h="16424" w="25524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114"/>
            <p:cNvSpPr/>
            <p:nvPr/>
          </p:nvSpPr>
          <p:spPr>
            <a:xfrm>
              <a:off x="1523727" y="3044441"/>
              <a:ext cx="358465" cy="579776"/>
            </a:xfrm>
            <a:custGeom>
              <a:rect b="b" l="l" r="r" t="t"/>
              <a:pathLst>
                <a:path extrusionOk="0" h="22941" w="14184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19" name="Google Shape;7119;p114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7120" name="Google Shape;7120;p114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rect b="b" l="l" r="r" t="t"/>
                <a:pathLst>
                  <a:path extrusionOk="0" h="9259" w="6474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114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rect b="b" l="l" r="r" t="t"/>
                <a:pathLst>
                  <a:path extrusionOk="0" h="9264" w="6475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114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rect b="b" l="l" r="r" t="t"/>
                <a:pathLst>
                  <a:path extrusionOk="0" h="15165" w="7896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3" name="Google Shape;7123;p114"/>
            <p:cNvSpPr/>
            <p:nvPr/>
          </p:nvSpPr>
          <p:spPr>
            <a:xfrm>
              <a:off x="1512152" y="3450115"/>
              <a:ext cx="732650" cy="863056"/>
            </a:xfrm>
            <a:custGeom>
              <a:rect b="b" l="l" r="r" t="t"/>
              <a:pathLst>
                <a:path extrusionOk="0" h="34150" w="2899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114"/>
            <p:cNvSpPr/>
            <p:nvPr/>
          </p:nvSpPr>
          <p:spPr>
            <a:xfrm>
              <a:off x="1727524" y="2620015"/>
              <a:ext cx="283861" cy="436153"/>
            </a:xfrm>
            <a:custGeom>
              <a:rect b="b" l="l" r="r" t="t"/>
              <a:pathLst>
                <a:path extrusionOk="0" h="17258" w="11232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5" name="Google Shape;7125;p114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7126" name="Google Shape;7126;p114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7127" name="Google Shape;7127;p114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rect b="b" l="l" r="r" t="t"/>
                <a:pathLst>
                  <a:path extrusionOk="0" h="26298" w="23567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114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rect b="b" l="l" r="r" t="t"/>
                <a:pathLst>
                  <a:path extrusionOk="0" h="47287" w="28816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cap="flat" cmpd="sng" w="19050">
                <a:solidFill>
                  <a:srgbClr val="CAD3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9" name="Google Shape;7129;p114"/>
            <p:cNvSpPr/>
            <p:nvPr/>
          </p:nvSpPr>
          <p:spPr>
            <a:xfrm>
              <a:off x="7585286" y="3643197"/>
              <a:ext cx="540250" cy="342493"/>
            </a:xfrm>
            <a:custGeom>
              <a:rect b="b" l="l" r="r" t="t"/>
              <a:pathLst>
                <a:path extrusionOk="0" h="13552" w="21377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114"/>
            <p:cNvSpPr/>
            <p:nvPr/>
          </p:nvSpPr>
          <p:spPr>
            <a:xfrm>
              <a:off x="7585286" y="3507812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114"/>
            <p:cNvSpPr/>
            <p:nvPr/>
          </p:nvSpPr>
          <p:spPr>
            <a:xfrm>
              <a:off x="7585286" y="3379883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114"/>
            <p:cNvSpPr/>
            <p:nvPr/>
          </p:nvSpPr>
          <p:spPr>
            <a:xfrm>
              <a:off x="7585286" y="3251954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114"/>
            <p:cNvSpPr/>
            <p:nvPr/>
          </p:nvSpPr>
          <p:spPr>
            <a:xfrm>
              <a:off x="7585286" y="3124024"/>
              <a:ext cx="540250" cy="137735"/>
            </a:xfrm>
            <a:custGeom>
              <a:rect b="b" l="l" r="r" t="t"/>
              <a:pathLst>
                <a:path extrusionOk="0" h="5450" w="21377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114"/>
            <p:cNvSpPr/>
            <p:nvPr/>
          </p:nvSpPr>
          <p:spPr>
            <a:xfrm>
              <a:off x="7585286" y="3002716"/>
              <a:ext cx="540250" cy="131114"/>
            </a:xfrm>
            <a:custGeom>
              <a:rect b="b" l="l" r="r" t="t"/>
              <a:pathLst>
                <a:path extrusionOk="0" h="5188" w="21377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5" name="Google Shape;7135;p114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7136" name="Google Shape;7136;p114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7137" name="Google Shape;7137;p114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rect b="b" l="l" r="r" t="t"/>
                <a:pathLst>
                  <a:path extrusionOk="0" h="61815" w="15498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114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rect b="b" l="l" r="r" t="t"/>
                <a:pathLst>
                  <a:path extrusionOk="0" h="3537" w="22865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39" name="Google Shape;7139;p114"/>
            <p:cNvSpPr/>
            <p:nvPr/>
          </p:nvSpPr>
          <p:spPr>
            <a:xfrm>
              <a:off x="6687278" y="3011107"/>
              <a:ext cx="265260" cy="1318188"/>
            </a:xfrm>
            <a:custGeom>
              <a:rect b="b" l="l" r="r" t="t"/>
              <a:pathLst>
                <a:path extrusionOk="0" h="52159" w="10496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114"/>
            <p:cNvSpPr/>
            <p:nvPr/>
          </p:nvSpPr>
          <p:spPr>
            <a:xfrm>
              <a:off x="6687278" y="3325497"/>
              <a:ext cx="265260" cy="1003798"/>
            </a:xfrm>
            <a:custGeom>
              <a:rect b="b" l="l" r="r" t="t"/>
              <a:pathLst>
                <a:path extrusionOk="0" h="39719" w="10496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114"/>
            <p:cNvSpPr/>
            <p:nvPr/>
          </p:nvSpPr>
          <p:spPr>
            <a:xfrm>
              <a:off x="6687278" y="3749089"/>
              <a:ext cx="265260" cy="580206"/>
            </a:xfrm>
            <a:custGeom>
              <a:rect b="b" l="l" r="r" t="t"/>
              <a:pathLst>
                <a:path extrusionOk="0" h="22958" w="10496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114"/>
            <p:cNvSpPr/>
            <p:nvPr/>
          </p:nvSpPr>
          <p:spPr>
            <a:xfrm>
              <a:off x="6687278" y="4160980"/>
              <a:ext cx="265260" cy="168315"/>
            </a:xfrm>
            <a:custGeom>
              <a:rect b="b" l="l" r="r" t="t"/>
              <a:pathLst>
                <a:path extrusionOk="0" h="6660" w="10496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3" name="Google Shape;7143;p114"/>
          <p:cNvSpPr/>
          <p:nvPr/>
        </p:nvSpPr>
        <p:spPr>
          <a:xfrm>
            <a:off x="6431526" y="155899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4" name="Google Shape;7144;p114"/>
          <p:cNvSpPr/>
          <p:nvPr/>
        </p:nvSpPr>
        <p:spPr>
          <a:xfrm>
            <a:off x="4811024" y="1580335"/>
            <a:ext cx="744629" cy="457685"/>
          </a:xfrm>
          <a:custGeom>
            <a:rect b="b" l="l" r="r" t="t"/>
            <a:pathLst>
              <a:path extrusionOk="0" h="18110" w="29464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5" name="Google Shape;7145;p114"/>
          <p:cNvSpPr/>
          <p:nvPr/>
        </p:nvSpPr>
        <p:spPr>
          <a:xfrm>
            <a:off x="4768491" y="2118007"/>
            <a:ext cx="1074435" cy="439590"/>
          </a:xfrm>
          <a:custGeom>
            <a:rect b="b" l="l" r="r" t="t"/>
            <a:pathLst>
              <a:path extrusionOk="0" h="17394" w="42514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6" name="Google Shape;7146;p114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7147" name="Google Shape;7147;p114"/>
            <p:cNvSpPr/>
            <p:nvPr/>
          </p:nvSpPr>
          <p:spPr>
            <a:xfrm>
              <a:off x="3067043" y="2114615"/>
              <a:ext cx="25904" cy="6925"/>
            </a:xfrm>
            <a:custGeom>
              <a:rect b="b" l="l" r="r" t="t"/>
              <a:pathLst>
                <a:path extrusionOk="0" h="274" w="1025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114"/>
            <p:cNvSpPr/>
            <p:nvPr/>
          </p:nvSpPr>
          <p:spPr>
            <a:xfrm>
              <a:off x="3039218" y="2118482"/>
              <a:ext cx="30378" cy="19940"/>
            </a:xfrm>
            <a:custGeom>
              <a:rect b="b" l="l" r="r" t="t"/>
              <a:pathLst>
                <a:path extrusionOk="0" h="789" w="1202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114"/>
            <p:cNvSpPr/>
            <p:nvPr/>
          </p:nvSpPr>
          <p:spPr>
            <a:xfrm>
              <a:off x="3062620" y="2148480"/>
              <a:ext cx="22543" cy="28078"/>
            </a:xfrm>
            <a:custGeom>
              <a:rect b="b" l="l" r="r" t="t"/>
              <a:pathLst>
                <a:path extrusionOk="0" h="1111" w="892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114"/>
            <p:cNvSpPr/>
            <p:nvPr/>
          </p:nvSpPr>
          <p:spPr>
            <a:xfrm>
              <a:off x="3049554" y="2174309"/>
              <a:ext cx="22518" cy="28128"/>
            </a:xfrm>
            <a:custGeom>
              <a:rect b="b" l="l" r="r" t="t"/>
              <a:pathLst>
                <a:path extrusionOk="0" h="1113" w="891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114"/>
            <p:cNvSpPr/>
            <p:nvPr/>
          </p:nvSpPr>
          <p:spPr>
            <a:xfrm>
              <a:off x="3059739" y="2185024"/>
              <a:ext cx="23478" cy="31717"/>
            </a:xfrm>
            <a:custGeom>
              <a:rect b="b" l="l" r="r" t="t"/>
              <a:pathLst>
                <a:path extrusionOk="0" h="1255" w="929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114"/>
            <p:cNvSpPr/>
            <p:nvPr/>
          </p:nvSpPr>
          <p:spPr>
            <a:xfrm>
              <a:off x="3189741" y="2601161"/>
              <a:ext cx="123254" cy="92902"/>
            </a:xfrm>
            <a:custGeom>
              <a:rect b="b" l="l" r="r" t="t"/>
              <a:pathLst>
                <a:path extrusionOk="0" h="3676" w="4877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114"/>
            <p:cNvSpPr/>
            <p:nvPr/>
          </p:nvSpPr>
          <p:spPr>
            <a:xfrm>
              <a:off x="3318353" y="2601161"/>
              <a:ext cx="123128" cy="92902"/>
            </a:xfrm>
            <a:custGeom>
              <a:rect b="b" l="l" r="r" t="t"/>
              <a:pathLst>
                <a:path extrusionOk="0" h="3676" w="4872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114"/>
            <p:cNvSpPr/>
            <p:nvPr/>
          </p:nvSpPr>
          <p:spPr>
            <a:xfrm>
              <a:off x="3198814" y="1987343"/>
              <a:ext cx="235110" cy="126742"/>
            </a:xfrm>
            <a:custGeom>
              <a:rect b="b" l="l" r="r" t="t"/>
              <a:pathLst>
                <a:path extrusionOk="0" h="5015" w="9303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114"/>
            <p:cNvSpPr/>
            <p:nvPr/>
          </p:nvSpPr>
          <p:spPr>
            <a:xfrm>
              <a:off x="3304301" y="2011327"/>
              <a:ext cx="25500" cy="16553"/>
            </a:xfrm>
            <a:custGeom>
              <a:rect b="b" l="l" r="r" t="t"/>
              <a:pathLst>
                <a:path extrusionOk="0" h="655" w="1009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114"/>
            <p:cNvSpPr/>
            <p:nvPr/>
          </p:nvSpPr>
          <p:spPr>
            <a:xfrm>
              <a:off x="3304301" y="2005944"/>
              <a:ext cx="25500" cy="5560"/>
            </a:xfrm>
            <a:custGeom>
              <a:rect b="b" l="l" r="r" t="t"/>
              <a:pathLst>
                <a:path extrusionOk="0" h="220" w="1009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114"/>
            <p:cNvSpPr/>
            <p:nvPr/>
          </p:nvSpPr>
          <p:spPr>
            <a:xfrm>
              <a:off x="3304301" y="1989441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114"/>
            <p:cNvSpPr/>
            <p:nvPr/>
          </p:nvSpPr>
          <p:spPr>
            <a:xfrm>
              <a:off x="3304301" y="1984058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114"/>
            <p:cNvSpPr/>
            <p:nvPr/>
          </p:nvSpPr>
          <p:spPr>
            <a:xfrm>
              <a:off x="3304301" y="1967555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114"/>
            <p:cNvSpPr/>
            <p:nvPr/>
          </p:nvSpPr>
          <p:spPr>
            <a:xfrm>
              <a:off x="3304301" y="1962045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114"/>
            <p:cNvSpPr/>
            <p:nvPr/>
          </p:nvSpPr>
          <p:spPr>
            <a:xfrm>
              <a:off x="3304301" y="1945643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114"/>
            <p:cNvSpPr/>
            <p:nvPr/>
          </p:nvSpPr>
          <p:spPr>
            <a:xfrm>
              <a:off x="3304301" y="1940134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114"/>
            <p:cNvSpPr/>
            <p:nvPr/>
          </p:nvSpPr>
          <p:spPr>
            <a:xfrm>
              <a:off x="3304301" y="1923757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114"/>
            <p:cNvSpPr/>
            <p:nvPr/>
          </p:nvSpPr>
          <p:spPr>
            <a:xfrm>
              <a:off x="3304301" y="1918248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114"/>
            <p:cNvSpPr/>
            <p:nvPr/>
          </p:nvSpPr>
          <p:spPr>
            <a:xfrm>
              <a:off x="3304301" y="1901846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114"/>
            <p:cNvSpPr/>
            <p:nvPr/>
          </p:nvSpPr>
          <p:spPr>
            <a:xfrm>
              <a:off x="3304301" y="1896337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114"/>
            <p:cNvSpPr/>
            <p:nvPr/>
          </p:nvSpPr>
          <p:spPr>
            <a:xfrm>
              <a:off x="3304301" y="1879960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114"/>
            <p:cNvSpPr/>
            <p:nvPr/>
          </p:nvSpPr>
          <p:spPr>
            <a:xfrm>
              <a:off x="3304301" y="1874451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114"/>
            <p:cNvSpPr/>
            <p:nvPr/>
          </p:nvSpPr>
          <p:spPr>
            <a:xfrm>
              <a:off x="3304301" y="1858074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114"/>
            <p:cNvSpPr/>
            <p:nvPr/>
          </p:nvSpPr>
          <p:spPr>
            <a:xfrm>
              <a:off x="3304301" y="1852539"/>
              <a:ext cx="25500" cy="5560"/>
            </a:xfrm>
            <a:custGeom>
              <a:rect b="b" l="l" r="r" t="t"/>
              <a:pathLst>
                <a:path extrusionOk="0" h="220" w="1009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114"/>
            <p:cNvSpPr/>
            <p:nvPr/>
          </p:nvSpPr>
          <p:spPr>
            <a:xfrm>
              <a:off x="3304301" y="1836036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114"/>
            <p:cNvSpPr/>
            <p:nvPr/>
          </p:nvSpPr>
          <p:spPr>
            <a:xfrm>
              <a:off x="3304301" y="1830527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114"/>
            <p:cNvSpPr/>
            <p:nvPr/>
          </p:nvSpPr>
          <p:spPr>
            <a:xfrm>
              <a:off x="3304301" y="1814125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114"/>
            <p:cNvSpPr/>
            <p:nvPr/>
          </p:nvSpPr>
          <p:spPr>
            <a:xfrm>
              <a:off x="3304301" y="1808616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114"/>
            <p:cNvSpPr/>
            <p:nvPr/>
          </p:nvSpPr>
          <p:spPr>
            <a:xfrm>
              <a:off x="3304301" y="1792239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114"/>
            <p:cNvSpPr/>
            <p:nvPr/>
          </p:nvSpPr>
          <p:spPr>
            <a:xfrm>
              <a:off x="3304301" y="1786730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114"/>
            <p:cNvSpPr/>
            <p:nvPr/>
          </p:nvSpPr>
          <p:spPr>
            <a:xfrm>
              <a:off x="3304301" y="1770353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114"/>
            <p:cNvSpPr/>
            <p:nvPr/>
          </p:nvSpPr>
          <p:spPr>
            <a:xfrm>
              <a:off x="3304301" y="1764819"/>
              <a:ext cx="25500" cy="5560"/>
            </a:xfrm>
            <a:custGeom>
              <a:rect b="b" l="l" r="r" t="t"/>
              <a:pathLst>
                <a:path extrusionOk="0" h="220" w="1009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114"/>
            <p:cNvSpPr/>
            <p:nvPr/>
          </p:nvSpPr>
          <p:spPr>
            <a:xfrm>
              <a:off x="3304301" y="1748442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114"/>
            <p:cNvSpPr/>
            <p:nvPr/>
          </p:nvSpPr>
          <p:spPr>
            <a:xfrm>
              <a:off x="3304301" y="1742933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114"/>
            <p:cNvSpPr/>
            <p:nvPr/>
          </p:nvSpPr>
          <p:spPr>
            <a:xfrm>
              <a:off x="3304301" y="1726556"/>
              <a:ext cx="25500" cy="16402"/>
            </a:xfrm>
            <a:custGeom>
              <a:rect b="b" l="l" r="r" t="t"/>
              <a:pathLst>
                <a:path extrusionOk="0" h="649" w="1009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114"/>
            <p:cNvSpPr/>
            <p:nvPr/>
          </p:nvSpPr>
          <p:spPr>
            <a:xfrm>
              <a:off x="3304301" y="1721047"/>
              <a:ext cx="25500" cy="5535"/>
            </a:xfrm>
            <a:custGeom>
              <a:rect b="b" l="l" r="r" t="t"/>
              <a:pathLst>
                <a:path extrusionOk="0" h="219" w="1009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114"/>
            <p:cNvSpPr/>
            <p:nvPr/>
          </p:nvSpPr>
          <p:spPr>
            <a:xfrm>
              <a:off x="3304301" y="1704645"/>
              <a:ext cx="25500" cy="16427"/>
            </a:xfrm>
            <a:custGeom>
              <a:rect b="b" l="l" r="r" t="t"/>
              <a:pathLst>
                <a:path extrusionOk="0" h="650" w="1009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114"/>
            <p:cNvSpPr/>
            <p:nvPr/>
          </p:nvSpPr>
          <p:spPr>
            <a:xfrm>
              <a:off x="3329776" y="1994116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114"/>
            <p:cNvSpPr/>
            <p:nvPr/>
          </p:nvSpPr>
          <p:spPr>
            <a:xfrm>
              <a:off x="3295077" y="1994116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114"/>
            <p:cNvSpPr/>
            <p:nvPr/>
          </p:nvSpPr>
          <p:spPr>
            <a:xfrm>
              <a:off x="3329776" y="1972230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114"/>
            <p:cNvSpPr/>
            <p:nvPr/>
          </p:nvSpPr>
          <p:spPr>
            <a:xfrm>
              <a:off x="3294950" y="1972230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114"/>
            <p:cNvSpPr/>
            <p:nvPr/>
          </p:nvSpPr>
          <p:spPr>
            <a:xfrm>
              <a:off x="3329776" y="1950319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114"/>
            <p:cNvSpPr/>
            <p:nvPr/>
          </p:nvSpPr>
          <p:spPr>
            <a:xfrm>
              <a:off x="3294950" y="1950319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114"/>
            <p:cNvSpPr/>
            <p:nvPr/>
          </p:nvSpPr>
          <p:spPr>
            <a:xfrm>
              <a:off x="3329776" y="1928306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114"/>
            <p:cNvSpPr/>
            <p:nvPr/>
          </p:nvSpPr>
          <p:spPr>
            <a:xfrm>
              <a:off x="3294950" y="1928306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114"/>
            <p:cNvSpPr/>
            <p:nvPr/>
          </p:nvSpPr>
          <p:spPr>
            <a:xfrm>
              <a:off x="3329776" y="1906395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114"/>
            <p:cNvSpPr/>
            <p:nvPr/>
          </p:nvSpPr>
          <p:spPr>
            <a:xfrm>
              <a:off x="3294950" y="1906395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114"/>
            <p:cNvSpPr/>
            <p:nvPr/>
          </p:nvSpPr>
          <p:spPr>
            <a:xfrm>
              <a:off x="3329776" y="1884509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114"/>
            <p:cNvSpPr/>
            <p:nvPr/>
          </p:nvSpPr>
          <p:spPr>
            <a:xfrm>
              <a:off x="3294950" y="1884509"/>
              <a:ext cx="9654" cy="7329"/>
            </a:xfrm>
            <a:custGeom>
              <a:rect b="b" l="l" r="r" t="t"/>
              <a:pathLst>
                <a:path extrusionOk="0" h="290" w="382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114"/>
            <p:cNvSpPr/>
            <p:nvPr/>
          </p:nvSpPr>
          <p:spPr>
            <a:xfrm>
              <a:off x="3329776" y="1862598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114"/>
            <p:cNvSpPr/>
            <p:nvPr/>
          </p:nvSpPr>
          <p:spPr>
            <a:xfrm>
              <a:off x="3294950" y="1862598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114"/>
            <p:cNvSpPr/>
            <p:nvPr/>
          </p:nvSpPr>
          <p:spPr>
            <a:xfrm>
              <a:off x="3329776" y="1840712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114"/>
            <p:cNvSpPr/>
            <p:nvPr/>
          </p:nvSpPr>
          <p:spPr>
            <a:xfrm>
              <a:off x="3294950" y="1840712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114"/>
            <p:cNvSpPr/>
            <p:nvPr/>
          </p:nvSpPr>
          <p:spPr>
            <a:xfrm>
              <a:off x="3329776" y="1818826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114"/>
            <p:cNvSpPr/>
            <p:nvPr/>
          </p:nvSpPr>
          <p:spPr>
            <a:xfrm>
              <a:off x="3294950" y="1818826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114"/>
            <p:cNvSpPr/>
            <p:nvPr/>
          </p:nvSpPr>
          <p:spPr>
            <a:xfrm>
              <a:off x="3329776" y="1796915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114"/>
            <p:cNvSpPr/>
            <p:nvPr/>
          </p:nvSpPr>
          <p:spPr>
            <a:xfrm>
              <a:off x="3294950" y="1796915"/>
              <a:ext cx="9654" cy="7051"/>
            </a:xfrm>
            <a:custGeom>
              <a:rect b="b" l="l" r="r" t="t"/>
              <a:pathLst>
                <a:path extrusionOk="0" h="279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114"/>
            <p:cNvSpPr/>
            <p:nvPr/>
          </p:nvSpPr>
          <p:spPr>
            <a:xfrm>
              <a:off x="3329776" y="1774877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114"/>
            <p:cNvSpPr/>
            <p:nvPr/>
          </p:nvSpPr>
          <p:spPr>
            <a:xfrm>
              <a:off x="3294950" y="1774877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114"/>
            <p:cNvSpPr/>
            <p:nvPr/>
          </p:nvSpPr>
          <p:spPr>
            <a:xfrm>
              <a:off x="3329776" y="1752991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114"/>
            <p:cNvSpPr/>
            <p:nvPr/>
          </p:nvSpPr>
          <p:spPr>
            <a:xfrm>
              <a:off x="3295077" y="1752991"/>
              <a:ext cx="9654" cy="7329"/>
            </a:xfrm>
            <a:custGeom>
              <a:rect b="b" l="l" r="r" t="t"/>
              <a:pathLst>
                <a:path extrusionOk="0" h="290" w="382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114"/>
            <p:cNvSpPr/>
            <p:nvPr/>
          </p:nvSpPr>
          <p:spPr>
            <a:xfrm>
              <a:off x="3329776" y="1731105"/>
              <a:ext cx="9401" cy="7177"/>
            </a:xfrm>
            <a:custGeom>
              <a:rect b="b" l="l" r="r" t="t"/>
              <a:pathLst>
                <a:path extrusionOk="0" h="284" w="372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114"/>
            <p:cNvSpPr/>
            <p:nvPr/>
          </p:nvSpPr>
          <p:spPr>
            <a:xfrm>
              <a:off x="3294950" y="1731105"/>
              <a:ext cx="9654" cy="7177"/>
            </a:xfrm>
            <a:custGeom>
              <a:rect b="b" l="l" r="r" t="t"/>
              <a:pathLst>
                <a:path extrusionOk="0" h="284" w="382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114"/>
            <p:cNvSpPr/>
            <p:nvPr/>
          </p:nvSpPr>
          <p:spPr>
            <a:xfrm>
              <a:off x="3329776" y="1709194"/>
              <a:ext cx="9401" cy="7203"/>
            </a:xfrm>
            <a:custGeom>
              <a:rect b="b" l="l" r="r" t="t"/>
              <a:pathLst>
                <a:path extrusionOk="0" h="285" w="372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114"/>
            <p:cNvSpPr/>
            <p:nvPr/>
          </p:nvSpPr>
          <p:spPr>
            <a:xfrm>
              <a:off x="3294950" y="1709194"/>
              <a:ext cx="9654" cy="7203"/>
            </a:xfrm>
            <a:custGeom>
              <a:rect b="b" l="l" r="r" t="t"/>
              <a:pathLst>
                <a:path extrusionOk="0" h="285" w="382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114"/>
            <p:cNvSpPr/>
            <p:nvPr/>
          </p:nvSpPr>
          <p:spPr>
            <a:xfrm>
              <a:off x="3190246" y="1739344"/>
              <a:ext cx="127626" cy="81706"/>
            </a:xfrm>
            <a:custGeom>
              <a:rect b="b" l="l" r="r" t="t"/>
              <a:pathLst>
                <a:path extrusionOk="0" h="3233" w="505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114"/>
            <p:cNvSpPr/>
            <p:nvPr/>
          </p:nvSpPr>
          <p:spPr>
            <a:xfrm>
              <a:off x="3314865" y="1739344"/>
              <a:ext cx="127778" cy="81706"/>
            </a:xfrm>
            <a:custGeom>
              <a:rect b="b" l="l" r="r" t="t"/>
              <a:pathLst>
                <a:path extrusionOk="0" h="3233" w="5056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114"/>
            <p:cNvSpPr/>
            <p:nvPr/>
          </p:nvSpPr>
          <p:spPr>
            <a:xfrm>
              <a:off x="3240690" y="2052799"/>
              <a:ext cx="30175" cy="54134"/>
            </a:xfrm>
            <a:custGeom>
              <a:rect b="b" l="l" r="r" t="t"/>
              <a:pathLst>
                <a:path extrusionOk="0" h="2142" w="1194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114"/>
            <p:cNvSpPr/>
            <p:nvPr/>
          </p:nvSpPr>
          <p:spPr>
            <a:xfrm>
              <a:off x="3186556" y="1765299"/>
              <a:ext cx="34446" cy="33663"/>
            </a:xfrm>
            <a:custGeom>
              <a:rect b="b" l="l" r="r" t="t"/>
              <a:pathLst>
                <a:path extrusionOk="0" h="1332" w="1363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114"/>
            <p:cNvSpPr/>
            <p:nvPr/>
          </p:nvSpPr>
          <p:spPr>
            <a:xfrm>
              <a:off x="3144023" y="1950799"/>
              <a:ext cx="37479" cy="24818"/>
            </a:xfrm>
            <a:custGeom>
              <a:rect b="b" l="l" r="r" t="t"/>
              <a:pathLst>
                <a:path extrusionOk="0" h="982" w="1483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114"/>
            <p:cNvSpPr/>
            <p:nvPr/>
          </p:nvSpPr>
          <p:spPr>
            <a:xfrm>
              <a:off x="3259265" y="2344595"/>
              <a:ext cx="40941" cy="40916"/>
            </a:xfrm>
            <a:custGeom>
              <a:rect b="b" l="l" r="r" t="t"/>
              <a:pathLst>
                <a:path extrusionOk="0" h="1619" w="162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114"/>
            <p:cNvSpPr/>
            <p:nvPr/>
          </p:nvSpPr>
          <p:spPr>
            <a:xfrm>
              <a:off x="3089889" y="2102737"/>
              <a:ext cx="44101" cy="29442"/>
            </a:xfrm>
            <a:custGeom>
              <a:rect b="b" l="l" r="r" t="t"/>
              <a:pathLst>
                <a:path extrusionOk="0" h="1165" w="1745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114"/>
            <p:cNvSpPr/>
            <p:nvPr/>
          </p:nvSpPr>
          <p:spPr>
            <a:xfrm>
              <a:off x="3138665" y="1770176"/>
              <a:ext cx="77207" cy="195407"/>
            </a:xfrm>
            <a:custGeom>
              <a:rect b="b" l="l" r="r" t="t"/>
              <a:pathLst>
                <a:path extrusionOk="0" h="7732" w="3055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114"/>
            <p:cNvSpPr/>
            <p:nvPr/>
          </p:nvSpPr>
          <p:spPr>
            <a:xfrm>
              <a:off x="3097875" y="1963157"/>
              <a:ext cx="80468" cy="150826"/>
            </a:xfrm>
            <a:custGeom>
              <a:rect b="b" l="l" r="r" t="t"/>
              <a:pathLst>
                <a:path extrusionOk="0" h="5968" w="3184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114"/>
            <p:cNvSpPr/>
            <p:nvPr/>
          </p:nvSpPr>
          <p:spPr>
            <a:xfrm>
              <a:off x="3075711" y="2121414"/>
              <a:ext cx="22543" cy="28128"/>
            </a:xfrm>
            <a:custGeom>
              <a:rect b="b" l="l" r="r" t="t"/>
              <a:pathLst>
                <a:path extrusionOk="0" h="1113" w="892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114"/>
            <p:cNvSpPr/>
            <p:nvPr/>
          </p:nvSpPr>
          <p:spPr>
            <a:xfrm>
              <a:off x="3085214" y="2125129"/>
              <a:ext cx="23630" cy="31692"/>
            </a:xfrm>
            <a:custGeom>
              <a:rect b="b" l="l" r="r" t="t"/>
              <a:pathLst>
                <a:path extrusionOk="0" h="1254" w="935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114"/>
            <p:cNvSpPr/>
            <p:nvPr/>
          </p:nvSpPr>
          <p:spPr>
            <a:xfrm>
              <a:off x="3072527" y="2155708"/>
              <a:ext cx="23503" cy="31818"/>
            </a:xfrm>
            <a:custGeom>
              <a:rect b="b" l="l" r="r" t="t"/>
              <a:pathLst>
                <a:path extrusionOk="0" h="1259" w="93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114"/>
            <p:cNvSpPr/>
            <p:nvPr/>
          </p:nvSpPr>
          <p:spPr>
            <a:xfrm>
              <a:off x="3098836" y="2129349"/>
              <a:ext cx="18980" cy="29594"/>
            </a:xfrm>
            <a:custGeom>
              <a:rect b="b" l="l" r="r" t="t"/>
              <a:pathLst>
                <a:path extrusionOk="0" h="1171" w="751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114"/>
            <p:cNvSpPr/>
            <p:nvPr/>
          </p:nvSpPr>
          <p:spPr>
            <a:xfrm>
              <a:off x="3090041" y="2158033"/>
              <a:ext cx="18954" cy="29695"/>
            </a:xfrm>
            <a:custGeom>
              <a:rect b="b" l="l" r="r" t="t"/>
              <a:pathLst>
                <a:path extrusionOk="0" h="1175" w="75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114"/>
            <p:cNvSpPr/>
            <p:nvPr/>
          </p:nvSpPr>
          <p:spPr>
            <a:xfrm>
              <a:off x="3080943" y="2185479"/>
              <a:ext cx="18980" cy="29645"/>
            </a:xfrm>
            <a:custGeom>
              <a:rect b="b" l="l" r="r" t="t"/>
              <a:pathLst>
                <a:path extrusionOk="0" h="1173" w="751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114"/>
            <p:cNvSpPr/>
            <p:nvPr/>
          </p:nvSpPr>
          <p:spPr>
            <a:xfrm>
              <a:off x="3113569" y="2129349"/>
              <a:ext cx="14178" cy="25272"/>
            </a:xfrm>
            <a:custGeom>
              <a:rect b="b" l="l" r="r" t="t"/>
              <a:pathLst>
                <a:path extrusionOk="0" h="1000" w="561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114"/>
            <p:cNvSpPr/>
            <p:nvPr/>
          </p:nvSpPr>
          <p:spPr>
            <a:xfrm>
              <a:off x="3107934" y="2153813"/>
              <a:ext cx="14304" cy="25323"/>
            </a:xfrm>
            <a:custGeom>
              <a:rect b="b" l="l" r="r" t="t"/>
              <a:pathLst>
                <a:path extrusionOk="0" h="1002" w="566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114"/>
            <p:cNvSpPr/>
            <p:nvPr/>
          </p:nvSpPr>
          <p:spPr>
            <a:xfrm>
              <a:off x="3102146" y="2177316"/>
              <a:ext cx="14304" cy="25247"/>
            </a:xfrm>
            <a:custGeom>
              <a:rect b="b" l="l" r="r" t="t"/>
              <a:pathLst>
                <a:path extrusionOk="0" h="999" w="566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114"/>
            <p:cNvSpPr/>
            <p:nvPr/>
          </p:nvSpPr>
          <p:spPr>
            <a:xfrm>
              <a:off x="3196741" y="2071450"/>
              <a:ext cx="115546" cy="287399"/>
            </a:xfrm>
            <a:custGeom>
              <a:rect b="b" l="l" r="r" t="t"/>
              <a:pathLst>
                <a:path extrusionOk="0" h="11372" w="4572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114"/>
            <p:cNvSpPr/>
            <p:nvPr/>
          </p:nvSpPr>
          <p:spPr>
            <a:xfrm>
              <a:off x="3239578" y="2364181"/>
              <a:ext cx="78648" cy="262885"/>
            </a:xfrm>
            <a:custGeom>
              <a:rect b="b" l="l" r="r" t="t"/>
              <a:pathLst>
                <a:path extrusionOk="0" h="10402" w="3112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114"/>
            <p:cNvSpPr/>
            <p:nvPr/>
          </p:nvSpPr>
          <p:spPr>
            <a:xfrm>
              <a:off x="3361872" y="2052799"/>
              <a:ext cx="30327" cy="54260"/>
            </a:xfrm>
            <a:custGeom>
              <a:rect b="b" l="l" r="r" t="t"/>
              <a:pathLst>
                <a:path extrusionOk="0" h="2147" w="120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114"/>
            <p:cNvSpPr/>
            <p:nvPr/>
          </p:nvSpPr>
          <p:spPr>
            <a:xfrm>
              <a:off x="3411709" y="1765299"/>
              <a:ext cx="34598" cy="33663"/>
            </a:xfrm>
            <a:custGeom>
              <a:rect b="b" l="l" r="r" t="t"/>
              <a:pathLst>
                <a:path extrusionOk="0" h="1332" w="1369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114"/>
            <p:cNvSpPr/>
            <p:nvPr/>
          </p:nvSpPr>
          <p:spPr>
            <a:xfrm>
              <a:off x="3451235" y="1950799"/>
              <a:ext cx="37479" cy="24818"/>
            </a:xfrm>
            <a:custGeom>
              <a:rect b="b" l="l" r="r" t="t"/>
              <a:pathLst>
                <a:path extrusionOk="0" h="982" w="1483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114"/>
            <p:cNvSpPr/>
            <p:nvPr/>
          </p:nvSpPr>
          <p:spPr>
            <a:xfrm>
              <a:off x="3332530" y="2344595"/>
              <a:ext cx="40916" cy="40916"/>
            </a:xfrm>
            <a:custGeom>
              <a:rect b="b" l="l" r="r" t="t"/>
              <a:pathLst>
                <a:path extrusionOk="0" h="1619" w="1619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114"/>
            <p:cNvSpPr/>
            <p:nvPr/>
          </p:nvSpPr>
          <p:spPr>
            <a:xfrm>
              <a:off x="3272761" y="1653695"/>
              <a:ext cx="87342" cy="60907"/>
            </a:xfrm>
            <a:custGeom>
              <a:rect b="b" l="l" r="r" t="t"/>
              <a:pathLst>
                <a:path extrusionOk="0" h="2410" w="3456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114"/>
            <p:cNvSpPr/>
            <p:nvPr/>
          </p:nvSpPr>
          <p:spPr>
            <a:xfrm>
              <a:off x="3258305" y="1560945"/>
              <a:ext cx="116254" cy="121561"/>
            </a:xfrm>
            <a:custGeom>
              <a:rect b="b" l="l" r="r" t="t"/>
              <a:pathLst>
                <a:path extrusionOk="0" h="4810" w="460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114"/>
            <p:cNvSpPr/>
            <p:nvPr/>
          </p:nvSpPr>
          <p:spPr>
            <a:xfrm>
              <a:off x="3416865" y="1770176"/>
              <a:ext cx="77207" cy="195407"/>
            </a:xfrm>
            <a:custGeom>
              <a:rect b="b" l="l" r="r" t="t"/>
              <a:pathLst>
                <a:path extrusionOk="0" h="7732" w="3055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114"/>
            <p:cNvSpPr/>
            <p:nvPr/>
          </p:nvSpPr>
          <p:spPr>
            <a:xfrm>
              <a:off x="3454243" y="1963208"/>
              <a:ext cx="80468" cy="150801"/>
            </a:xfrm>
            <a:custGeom>
              <a:rect b="b" l="l" r="r" t="t"/>
              <a:pathLst>
                <a:path extrusionOk="0" h="5967" w="3184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114"/>
            <p:cNvSpPr/>
            <p:nvPr/>
          </p:nvSpPr>
          <p:spPr>
            <a:xfrm>
              <a:off x="3539790" y="2114615"/>
              <a:ext cx="25904" cy="6925"/>
            </a:xfrm>
            <a:custGeom>
              <a:rect b="b" l="l" r="r" t="t"/>
              <a:pathLst>
                <a:path extrusionOk="0" h="274" w="1025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41" name="Google Shape;7241;p114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7242" name="Google Shape;7242;p114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rect b="b" l="l" r="r" t="t"/>
                <a:pathLst>
                  <a:path extrusionOk="0" h="789" w="1202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114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rect b="b" l="l" r="r" t="t"/>
                <a:pathLst>
                  <a:path extrusionOk="0" h="1113" w="891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114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rect b="b" l="l" r="r" t="t"/>
                <a:pathLst>
                  <a:path extrusionOk="0" h="1165" w="1745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114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rect b="b" l="l" r="r" t="t"/>
                <a:pathLst>
                  <a:path extrusionOk="0" h="1113" w="892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6" name="Google Shape;7246;p114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rect b="b" l="l" r="r" t="t"/>
                <a:pathLst>
                  <a:path extrusionOk="0" h="1111" w="892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7" name="Google Shape;7247;p114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rect b="b" l="l" r="r" t="t"/>
                <a:pathLst>
                  <a:path extrusionOk="0" h="1254" w="93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114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rect b="b" l="l" r="r" t="t"/>
                <a:pathLst>
                  <a:path extrusionOk="0" h="1259" w="93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114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rect b="b" l="l" r="r" t="t"/>
                <a:pathLst>
                  <a:path extrusionOk="0" h="1255" w="93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114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rect b="b" l="l" r="r" t="t"/>
                <a:pathLst>
                  <a:path extrusionOk="0" h="1171" w="751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114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rect b="b" l="l" r="r" t="t"/>
                <a:pathLst>
                  <a:path extrusionOk="0" h="1175" w="75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114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rect b="b" l="l" r="r" t="t"/>
                <a:pathLst>
                  <a:path extrusionOk="0" h="1173" w="751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114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rect b="b" l="l" r="r" t="t"/>
                <a:pathLst>
                  <a:path extrusionOk="0" h="1000" w="566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114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rect b="b" l="l" r="r" t="t"/>
                <a:pathLst>
                  <a:path extrusionOk="0" h="1002" w="566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114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rect b="b" l="l" r="r" t="t"/>
                <a:pathLst>
                  <a:path extrusionOk="0" h="999" w="566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56" name="Google Shape;7256;p114"/>
            <p:cNvSpPr/>
            <p:nvPr/>
          </p:nvSpPr>
          <p:spPr>
            <a:xfrm>
              <a:off x="3268262" y="2017165"/>
              <a:ext cx="96187" cy="59618"/>
            </a:xfrm>
            <a:custGeom>
              <a:rect b="b" l="l" r="r" t="t"/>
              <a:pathLst>
                <a:path extrusionOk="0" h="2359" w="3806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114"/>
            <p:cNvSpPr/>
            <p:nvPr/>
          </p:nvSpPr>
          <p:spPr>
            <a:xfrm>
              <a:off x="3320602" y="2071450"/>
              <a:ext cx="115521" cy="287399"/>
            </a:xfrm>
            <a:custGeom>
              <a:rect b="b" l="l" r="r" t="t"/>
              <a:pathLst>
                <a:path extrusionOk="0" h="11372" w="4571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114"/>
            <p:cNvSpPr/>
            <p:nvPr/>
          </p:nvSpPr>
          <p:spPr>
            <a:xfrm>
              <a:off x="3314359" y="2364181"/>
              <a:ext cx="78648" cy="262885"/>
            </a:xfrm>
            <a:custGeom>
              <a:rect b="b" l="l" r="r" t="t"/>
              <a:pathLst>
                <a:path extrusionOk="0" h="10402" w="3112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114"/>
            <p:cNvSpPr/>
            <p:nvPr/>
          </p:nvSpPr>
          <p:spPr>
            <a:xfrm>
              <a:off x="3205283" y="1741138"/>
              <a:ext cx="222019" cy="211278"/>
            </a:xfrm>
            <a:custGeom>
              <a:rect b="b" l="l" r="r" t="t"/>
              <a:pathLst>
                <a:path extrusionOk="0" h="8360" w="8785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114"/>
            <p:cNvSpPr/>
            <p:nvPr/>
          </p:nvSpPr>
          <p:spPr>
            <a:xfrm>
              <a:off x="3304301" y="1771162"/>
              <a:ext cx="24135" cy="107029"/>
            </a:xfrm>
            <a:custGeom>
              <a:rect b="b" l="l" r="r" t="t"/>
              <a:pathLst>
                <a:path extrusionOk="0" h="4235" w="955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114"/>
            <p:cNvSpPr/>
            <p:nvPr/>
          </p:nvSpPr>
          <p:spPr>
            <a:xfrm>
              <a:off x="3281581" y="1617733"/>
              <a:ext cx="31970" cy="31110"/>
            </a:xfrm>
            <a:custGeom>
              <a:rect b="b" l="l" r="r" t="t"/>
              <a:pathLst>
                <a:path extrusionOk="0" h="1231" w="1265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114"/>
            <p:cNvSpPr/>
            <p:nvPr/>
          </p:nvSpPr>
          <p:spPr>
            <a:xfrm>
              <a:off x="3320703" y="1617733"/>
              <a:ext cx="31818" cy="31110"/>
            </a:xfrm>
            <a:custGeom>
              <a:rect b="b" l="l" r="r" t="t"/>
              <a:pathLst>
                <a:path extrusionOk="0" h="1231" w="1259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114"/>
            <p:cNvSpPr/>
            <p:nvPr/>
          </p:nvSpPr>
          <p:spPr>
            <a:xfrm>
              <a:off x="3305817" y="1641994"/>
              <a:ext cx="23984" cy="19359"/>
            </a:xfrm>
            <a:custGeom>
              <a:rect b="b" l="l" r="r" t="t"/>
              <a:pathLst>
                <a:path extrusionOk="0" h="766" w="949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4" name="Google Shape;7264;p114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7265" name="Google Shape;7265;p114"/>
            <p:cNvSpPr/>
            <p:nvPr/>
          </p:nvSpPr>
          <p:spPr>
            <a:xfrm>
              <a:off x="3827467" y="1557988"/>
              <a:ext cx="451013" cy="1136125"/>
            </a:xfrm>
            <a:custGeom>
              <a:rect b="b" l="l" r="r" t="t"/>
              <a:pathLst>
                <a:path extrusionOk="0" h="44955" w="17846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66" name="Google Shape;7266;p114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7267" name="Google Shape;7267;p114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rect b="b" l="l" r="r" t="t"/>
                <a:pathLst>
                  <a:path extrusionOk="0" h="5666" w="5847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8" name="Google Shape;7268;p114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rect b="b" l="l" r="r" t="t"/>
                <a:pathLst>
                  <a:path extrusionOk="0" h="3197" w="3483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9" name="Google Shape;7269;p114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rect b="b" l="l" r="r" t="t"/>
                <a:pathLst>
                  <a:path extrusionOk="0" h="5167" w="4169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114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rect b="b" l="l" r="r" t="t"/>
                <a:pathLst>
                  <a:path extrusionOk="0" h="5501" w="4921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114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rect b="b" l="l" r="r" t="t"/>
                <a:pathLst>
                  <a:path extrusionOk="0" h="3147" w="4611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2" name="Google Shape;7272;p114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rect b="b" l="l" r="r" t="t"/>
                <a:pathLst>
                  <a:path extrusionOk="0" h="3110" w="3046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73" name="Google Shape;7273;p114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7274" name="Google Shape;7274;p114"/>
            <p:cNvSpPr/>
            <p:nvPr/>
          </p:nvSpPr>
          <p:spPr>
            <a:xfrm>
              <a:off x="4588296" y="1557988"/>
              <a:ext cx="402414" cy="1136125"/>
            </a:xfrm>
            <a:custGeom>
              <a:rect b="b" l="l" r="r" t="t"/>
              <a:pathLst>
                <a:path extrusionOk="0" h="44955" w="15923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75" name="Google Shape;7275;p114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7276" name="Google Shape;7276;p114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rect b="b" l="l" r="r" t="t"/>
                <a:pathLst>
                  <a:path extrusionOk="0" h="5667" w="5853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7" name="Google Shape;7277;p114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rect b="b" l="l" r="r" t="t"/>
                <a:pathLst>
                  <a:path extrusionOk="0" h="3197" w="3488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8" name="Google Shape;7278;p114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rect b="b" l="l" r="r" t="t"/>
                <a:pathLst>
                  <a:path extrusionOk="0" h="5167" w="417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9" name="Google Shape;7279;p114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rect b="b" l="l" r="r" t="t"/>
                <a:pathLst>
                  <a:path extrusionOk="0" h="5500" w="4916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0" name="Google Shape;7280;p114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rect b="b" l="l" r="r" t="t"/>
                <a:pathLst>
                  <a:path extrusionOk="0" h="3147" w="4617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114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rect b="b" l="l" r="r" t="t"/>
                <a:pathLst>
                  <a:path extrusionOk="0" h="3110" w="3047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82" name="Google Shape;7282;p114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7283" name="Google Shape;7283;p114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7284" name="Google Shape;7284;p114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rect b="b" l="l" r="r" t="t"/>
                <a:pathLst>
                  <a:path extrusionOk="0" h="5423" w="6959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114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rect b="b" l="l" r="r" t="t"/>
                <a:pathLst>
                  <a:path extrusionOk="0" h="856" w="20609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114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rect b="b" l="l" r="r" t="t"/>
                <a:pathLst>
                  <a:path extrusionOk="0" h="4283" w="5858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114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rect b="b" l="l" r="r" t="t"/>
                <a:pathLst>
                  <a:path extrusionOk="0" h="8670" w="4956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8" name="Google Shape;7288;p114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rect b="b" l="l" r="r" t="t"/>
                <a:pathLst>
                  <a:path extrusionOk="0" h="13770" w="2388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9" name="Google Shape;7289;p114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rect b="b" l="l" r="r" t="t"/>
                <a:pathLst>
                  <a:path extrusionOk="0" h="13770" w="2388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0" name="Google Shape;7290;p114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rect b="b" l="l" r="r" t="t"/>
                <a:pathLst>
                  <a:path extrusionOk="0" h="6294" w="1091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91" name="Google Shape;7291;p114"/>
            <p:cNvSpPr/>
            <p:nvPr/>
          </p:nvSpPr>
          <p:spPr>
            <a:xfrm>
              <a:off x="3222275" y="2920500"/>
              <a:ext cx="1214896" cy="181229"/>
            </a:xfrm>
            <a:custGeom>
              <a:rect b="b" l="l" r="r" t="t"/>
              <a:pathLst>
                <a:path extrusionOk="0" h="7171" w="49532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114"/>
            <p:cNvSpPr/>
            <p:nvPr/>
          </p:nvSpPr>
          <p:spPr>
            <a:xfrm>
              <a:off x="3222275" y="2920500"/>
              <a:ext cx="968006" cy="181381"/>
            </a:xfrm>
            <a:custGeom>
              <a:rect b="b" l="l" r="r" t="t"/>
              <a:pathLst>
                <a:path extrusionOk="0" h="7177" w="39762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114"/>
            <p:cNvSpPr/>
            <p:nvPr/>
          </p:nvSpPr>
          <p:spPr>
            <a:xfrm>
              <a:off x="3222275" y="2920500"/>
              <a:ext cx="724118" cy="181381"/>
            </a:xfrm>
            <a:custGeom>
              <a:rect b="b" l="l" r="r" t="t"/>
              <a:pathLst>
                <a:path extrusionOk="0" h="7177" w="30112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114"/>
            <p:cNvSpPr/>
            <p:nvPr/>
          </p:nvSpPr>
          <p:spPr>
            <a:xfrm>
              <a:off x="3222274" y="2920500"/>
              <a:ext cx="480243" cy="181381"/>
            </a:xfrm>
            <a:custGeom>
              <a:rect b="b" l="l" r="r" t="t"/>
              <a:pathLst>
                <a:path extrusionOk="0" h="7177" w="20462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114"/>
            <p:cNvSpPr/>
            <p:nvPr/>
          </p:nvSpPr>
          <p:spPr>
            <a:xfrm>
              <a:off x="3222276" y="2920500"/>
              <a:ext cx="233593" cy="181381"/>
            </a:xfrm>
            <a:custGeom>
              <a:rect b="b" l="l" r="r" t="t"/>
              <a:pathLst>
                <a:path extrusionOk="0" h="7177" w="10703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6" name="Google Shape;7296;p114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7297" name="Google Shape;7297;p114"/>
            <p:cNvSpPr/>
            <p:nvPr/>
          </p:nvSpPr>
          <p:spPr>
            <a:xfrm>
              <a:off x="3526573" y="3256553"/>
              <a:ext cx="447702" cy="11359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98" name="Google Shape;7298;p114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7299" name="Google Shape;7299;p114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rect b="b" l="l" r="r" t="t"/>
                <a:pathLst>
                  <a:path extrusionOk="0" h="41740" w="8381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0" name="Google Shape;7300;p114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rect b="b" l="l" r="r" t="t"/>
                <a:pathLst>
                  <a:path extrusionOk="0" h="41730" w="8837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301" name="Google Shape;7301;p114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7302" name="Google Shape;7302;p114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rect b="b" l="l" r="r" t="t"/>
                  <a:pathLst>
                    <a:path extrusionOk="0" h="2906" w="4311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3" name="Google Shape;7303;p114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rect b="b" l="l" r="r" t="t"/>
                  <a:pathLst>
                    <a:path extrusionOk="0" h="1096" w="377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4" name="Google Shape;7304;p114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rect b="b" l="l" r="r" t="t"/>
                  <a:pathLst>
                    <a:path extrusionOk="0" h="851" w="846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5" name="Google Shape;7305;p114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rect b="b" l="l" r="r" t="t"/>
                  <a:pathLst>
                    <a:path extrusionOk="0" h="606" w="71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6" name="Google Shape;7306;p114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rect b="b" l="l" r="r" t="t"/>
                  <a:pathLst>
                    <a:path extrusionOk="0" h="1118" w="873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7" name="Google Shape;7307;p114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rect b="b" l="l" r="r" t="t"/>
                  <a:pathLst>
                    <a:path extrusionOk="0" h="740" w="981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8" name="Google Shape;7308;p114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rect b="b" l="l" r="r" t="t"/>
                  <a:pathLst>
                    <a:path extrusionOk="0" h="1041" w="966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9" name="Google Shape;7309;p114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rect b="b" l="l" r="r" t="t"/>
                  <a:pathLst>
                    <a:path extrusionOk="0" h="1015" w="426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0" name="Google Shape;7310;p114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rect b="b" l="l" r="r" t="t"/>
                  <a:pathLst>
                    <a:path extrusionOk="0" h="890" w="1135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1" name="Google Shape;7311;p114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rect b="b" l="l" r="r" t="t"/>
                  <a:pathLst>
                    <a:path extrusionOk="0" h="374" w="108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2" name="Google Shape;7312;p114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rect b="b" l="l" r="r" t="t"/>
                  <a:pathLst>
                    <a:path extrusionOk="0" h="854" w="1064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3" name="Google Shape;7313;p114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rect b="b" l="l" r="r" t="t"/>
                  <a:pathLst>
                    <a:path extrusionOk="0" h="864" w="813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4" name="Google Shape;7314;p114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rect b="b" l="l" r="r" t="t"/>
                  <a:pathLst>
                    <a:path extrusionOk="0" h="1063" w="1156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5" name="Google Shape;7315;p114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rect b="b" l="l" r="r" t="t"/>
                  <a:pathLst>
                    <a:path extrusionOk="0" h="590" w="774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6" name="Google Shape;7316;p114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rect b="b" l="l" r="r" t="t"/>
                  <a:pathLst>
                    <a:path extrusionOk="0" h="671" w="748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7" name="Google Shape;7317;p114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rect b="b" l="l" r="r" t="t"/>
                  <a:pathLst>
                    <a:path extrusionOk="0" h="1140" w="769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8" name="Google Shape;7318;p114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rect b="b" l="l" r="r" t="t"/>
                  <a:pathLst>
                    <a:path extrusionOk="0" h="1047" w="1221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9" name="Google Shape;7319;p114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rect b="b" l="l" r="r" t="t"/>
                  <a:pathLst>
                    <a:path extrusionOk="0" h="786" w="851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0" name="Google Shape;7320;p114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rect b="b" l="l" r="r" t="t"/>
                  <a:pathLst>
                    <a:path extrusionOk="0" h="922" w="955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1" name="Google Shape;7321;p114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rect b="b" l="l" r="r" t="t"/>
                  <a:pathLst>
                    <a:path extrusionOk="0" h="1112" w="796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2" name="Google Shape;7322;p114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rect b="b" l="l" r="r" t="t"/>
                  <a:pathLst>
                    <a:path extrusionOk="0" h="862" w="48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323" name="Google Shape;7323;p114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7324" name="Google Shape;7324;p114"/>
            <p:cNvSpPr/>
            <p:nvPr/>
          </p:nvSpPr>
          <p:spPr>
            <a:xfrm>
              <a:off x="5474754" y="3587286"/>
              <a:ext cx="285200" cy="198743"/>
            </a:xfrm>
            <a:custGeom>
              <a:rect b="b" l="l" r="r" t="t"/>
              <a:pathLst>
                <a:path extrusionOk="0" h="7864" w="11285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114"/>
            <p:cNvSpPr/>
            <p:nvPr/>
          </p:nvSpPr>
          <p:spPr>
            <a:xfrm>
              <a:off x="5364161" y="3785408"/>
              <a:ext cx="506511" cy="198718"/>
            </a:xfrm>
            <a:custGeom>
              <a:rect b="b" l="l" r="r" t="t"/>
              <a:pathLst>
                <a:path extrusionOk="0" h="7863" w="20042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114"/>
            <p:cNvSpPr/>
            <p:nvPr/>
          </p:nvSpPr>
          <p:spPr>
            <a:xfrm>
              <a:off x="5334138" y="3983505"/>
              <a:ext cx="566433" cy="198895"/>
            </a:xfrm>
            <a:custGeom>
              <a:rect b="b" l="l" r="r" t="t"/>
              <a:pathLst>
                <a:path extrusionOk="0" h="7870" w="22413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114"/>
            <p:cNvSpPr/>
            <p:nvPr/>
          </p:nvSpPr>
          <p:spPr>
            <a:xfrm>
              <a:off x="5346951" y="4181779"/>
              <a:ext cx="540806" cy="198743"/>
            </a:xfrm>
            <a:custGeom>
              <a:rect b="b" l="l" r="r" t="t"/>
              <a:pathLst>
                <a:path extrusionOk="0" h="7864" w="21399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8" name="Google Shape;7328;p114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7329" name="Google Shape;7329;p114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7330" name="Google Shape;7330;p114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114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114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rect b="b" l="l" r="r" t="t"/>
                <a:pathLst>
                  <a:path extrusionOk="0" h="5864" w="3635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114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114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5" name="Google Shape;7335;p114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7336" name="Google Shape;7336;p114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114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rect b="b" l="l" r="r" t="t"/>
                <a:pathLst>
                  <a:path extrusionOk="0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114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rect b="b" l="l" r="r" t="t"/>
                <a:pathLst>
                  <a:path extrusionOk="0" fill="none" h="5869" w="3635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114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114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rect b="b" l="l" r="r" t="t"/>
                <a:pathLst>
                  <a:path extrusionOk="0" fill="none" h="5869" w="363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1" name="Google Shape;7341;p114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7342" name="Google Shape;7342;p114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rect b="b" l="l" r="r" t="t"/>
                <a:pathLst>
                  <a:path extrusionOk="0" h="5864" w="363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114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114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rect b="b" l="l" r="r" t="t"/>
                <a:pathLst>
                  <a:path extrusionOk="0" fill="none" h="5864" w="3635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5" name="Google Shape;7345;p114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6" name="Google Shape;7346;p114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rect b="b" l="l" r="r" t="t"/>
                <a:pathLst>
                  <a:path extrusionOk="0" fill="none" h="5864" w="363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47" name="Google Shape;7347;p11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8" name="Google Shape;7348;p114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7349" name="Google Shape;7349;p114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7350" name="Google Shape;7350;p114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rect b="b" l="l" r="r" t="t"/>
                <a:pathLst>
                  <a:path extrusionOk="0" fill="none" h="1" w="2578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114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rect b="b" l="l" r="r" t="t"/>
                <a:pathLst>
                  <a:path extrusionOk="0" fill="none" h="2382" w="1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2" name="Google Shape;7352;p114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rect b="b" l="l" r="r" t="t"/>
                <a:pathLst>
                  <a:path extrusionOk="0" fill="none" h="1" w="2578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114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rect b="b" l="l" r="r" t="t"/>
                <a:pathLst>
                  <a:path extrusionOk="0" fill="none" h="2382" w="1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dash"/>
                <a:miter lim="544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54" name="Google Shape;7354;p114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7355" name="Google Shape;7355;p114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rect b="b" l="l" r="r" t="t"/>
                <a:pathLst>
                  <a:path extrusionOk="0" h="44573" w="4726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356" name="Google Shape;7356;p114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7357" name="Google Shape;7357;p114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rect b="b" l="l" r="r" t="t"/>
                  <a:pathLst>
                    <a:path extrusionOk="0" fill="none" h="28575" w="59651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8" name="Google Shape;7358;p114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rect b="b" l="l" r="r" t="t"/>
                  <a:pathLst>
                    <a:path extrusionOk="0" fill="none" h="13111" w="59651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9" name="Google Shape;7359;p114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rect b="b" l="l" r="r" t="t"/>
                  <a:pathLst>
                    <a:path extrusionOk="0" fill="none" h="13111" w="1546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0" name="Google Shape;7360;p114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rect b="b" l="l" r="r" t="t"/>
                  <a:pathLst>
                    <a:path extrusionOk="0" fill="none" h="28575" w="1546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dashDot"/>
                  <a:miter lim="544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361" name="Google Shape;7361;p114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7362" name="Google Shape;7362;p114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7363" name="Google Shape;7363;p114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rect b="b" l="l" r="r" t="t"/>
                <a:pathLst>
                  <a:path extrusionOk="0" h="62082" w="11951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114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rect b="b" l="l" r="r" t="t"/>
                <a:pathLst>
                  <a:path extrusionOk="0" h="61967" w="5979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114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114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114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rect b="b" l="l" r="r" t="t"/>
                <a:pathLst>
                  <a:path extrusionOk="0" h="442" w="2628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114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rect b="b" l="l" r="r" t="t"/>
                <a:pathLst>
                  <a:path extrusionOk="0" h="443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114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0" name="Google Shape;7370;p114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1" name="Google Shape;7371;p114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rect b="b" l="l" r="r" t="t"/>
                <a:pathLst>
                  <a:path extrusionOk="0" h="437" w="2628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2" name="Google Shape;7372;p114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3" name="Google Shape;7373;p114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4" name="Google Shape;7374;p114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rect b="b" l="l" r="r" t="t"/>
                <a:pathLst>
                  <a:path extrusionOk="0" h="442" w="2622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114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rect b="b" l="l" r="r" t="t"/>
                <a:pathLst>
                  <a:path extrusionOk="0" h="443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114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7" name="Google Shape;7377;p114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8" name="Google Shape;7378;p114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rect b="b" l="l" r="r" t="t"/>
                <a:pathLst>
                  <a:path extrusionOk="0" h="437" w="2622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9" name="Google Shape;7379;p114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rect b="b" l="l" r="r" t="t"/>
                <a:pathLst>
                  <a:path extrusionOk="0" h="442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0" name="Google Shape;7380;p114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1" name="Google Shape;7381;p114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2" name="Google Shape;7382;p114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rect b="b" l="l" r="r" t="t"/>
                <a:pathLst>
                  <a:path extrusionOk="0" h="437" w="1315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3" name="Google Shape;7383;p114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rect b="b" l="l" r="r" t="t"/>
                <a:pathLst>
                  <a:path extrusionOk="0" h="443" w="1315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4" name="Google Shape;7384;p114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rect b="b" l="l" r="r" t="t"/>
                <a:pathLst>
                  <a:path extrusionOk="0" h="443" w="1315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5" name="Google Shape;7385;p114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rect b="b" l="l" r="r" t="t"/>
                <a:pathLst>
                  <a:path extrusionOk="0" h="442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6" name="Google Shape;7386;p114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7" name="Google Shape;7387;p114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8" name="Google Shape;7388;p114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rect b="b" l="l" r="r" t="t"/>
                <a:pathLst>
                  <a:path extrusionOk="0" h="437" w="1314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9" name="Google Shape;7389;p114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rect b="b" l="l" r="r" t="t"/>
                <a:pathLst>
                  <a:path extrusionOk="0" h="443" w="1314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0" name="Google Shape;7390;p114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rect b="b" l="l" r="r" t="t"/>
                <a:pathLst>
                  <a:path extrusionOk="0" h="443" w="1314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1" name="Google Shape;7391;p114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rect b="b" l="l" r="r" t="t"/>
                <a:pathLst>
                  <a:path extrusionOk="0" h="54905" w="873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92" name="Google Shape;7392;p114"/>
            <p:cNvSpPr/>
            <p:nvPr/>
          </p:nvSpPr>
          <p:spPr>
            <a:xfrm>
              <a:off x="6197446" y="3448751"/>
              <a:ext cx="22063" cy="861792"/>
            </a:xfrm>
            <a:custGeom>
              <a:rect b="b" l="l" r="r" t="t"/>
              <a:pathLst>
                <a:path extrusionOk="0" h="34100" w="873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114"/>
            <p:cNvSpPr/>
            <p:nvPr/>
          </p:nvSpPr>
          <p:spPr>
            <a:xfrm>
              <a:off x="6155165" y="4281201"/>
              <a:ext cx="106473" cy="115571"/>
            </a:xfrm>
            <a:custGeom>
              <a:rect b="b" l="l" r="r" t="t"/>
              <a:pathLst>
                <a:path extrusionOk="0" h="4573" w="4213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4" name="Google Shape;7394;p114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7395" name="Google Shape;7395;p114"/>
            <p:cNvSpPr/>
            <p:nvPr/>
          </p:nvSpPr>
          <p:spPr>
            <a:xfrm>
              <a:off x="2657906" y="1651497"/>
              <a:ext cx="224622" cy="224774"/>
            </a:xfrm>
            <a:custGeom>
              <a:rect b="b" l="l" r="r" t="t"/>
              <a:pathLst>
                <a:path extrusionOk="0" h="8894" w="8888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114"/>
            <p:cNvSpPr/>
            <p:nvPr/>
          </p:nvSpPr>
          <p:spPr>
            <a:xfrm>
              <a:off x="2738450" y="1732343"/>
              <a:ext cx="62549" cy="62676"/>
            </a:xfrm>
            <a:custGeom>
              <a:rect b="b" l="l" r="r" t="t"/>
              <a:pathLst>
                <a:path extrusionOk="0" h="2480" w="2475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7" name="Google Shape;7397;p114"/>
          <p:cNvSpPr/>
          <p:nvPr/>
        </p:nvSpPr>
        <p:spPr>
          <a:xfrm>
            <a:off x="1175776" y="2420725"/>
            <a:ext cx="302057" cy="302053"/>
          </a:xfrm>
          <a:custGeom>
            <a:rect b="b" l="l" r="r" t="t"/>
            <a:pathLst>
              <a:path extrusionOk="0" h="7373" w="7374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8" name="Google Shape;7398;p114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7399" name="Google Shape;7399;p114"/>
            <p:cNvSpPr/>
            <p:nvPr/>
          </p:nvSpPr>
          <p:spPr>
            <a:xfrm>
              <a:off x="2682421" y="2272897"/>
              <a:ext cx="169124" cy="162755"/>
            </a:xfrm>
            <a:custGeom>
              <a:rect b="b" l="l" r="r" t="t"/>
              <a:pathLst>
                <a:path extrusionOk="0" h="6440" w="6692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114"/>
            <p:cNvSpPr/>
            <p:nvPr/>
          </p:nvSpPr>
          <p:spPr>
            <a:xfrm>
              <a:off x="2723590" y="2319348"/>
              <a:ext cx="81554" cy="69878"/>
            </a:xfrm>
            <a:custGeom>
              <a:rect b="b" l="l" r="r" t="t"/>
              <a:pathLst>
                <a:path extrusionOk="0" h="2765" w="3227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114"/>
            <p:cNvSpPr/>
            <p:nvPr/>
          </p:nvSpPr>
          <p:spPr>
            <a:xfrm>
              <a:off x="2723590" y="2319348"/>
              <a:ext cx="81554" cy="69878"/>
            </a:xfrm>
            <a:custGeom>
              <a:rect b="b" l="l" r="r" t="t"/>
              <a:pathLst>
                <a:path extrusionOk="0" h="2765" w="3227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114"/>
            <p:cNvSpPr/>
            <p:nvPr/>
          </p:nvSpPr>
          <p:spPr>
            <a:xfrm>
              <a:off x="2665741" y="2257455"/>
              <a:ext cx="201371" cy="193739"/>
            </a:xfrm>
            <a:custGeom>
              <a:rect b="b" l="l" r="r" t="t"/>
              <a:pathLst>
                <a:path extrusionOk="0" h="7666" w="7968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114"/>
            <p:cNvSpPr/>
            <p:nvPr/>
          </p:nvSpPr>
          <p:spPr>
            <a:xfrm>
              <a:off x="2832236" y="2350382"/>
              <a:ext cx="51657" cy="7860"/>
            </a:xfrm>
            <a:custGeom>
              <a:rect b="b" l="l" r="r" t="t"/>
              <a:pathLst>
                <a:path extrusionOk="0" h="311" w="2044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114"/>
            <p:cNvSpPr/>
            <p:nvPr/>
          </p:nvSpPr>
          <p:spPr>
            <a:xfrm>
              <a:off x="2723716" y="2350382"/>
              <a:ext cx="94216" cy="7860"/>
            </a:xfrm>
            <a:custGeom>
              <a:rect b="b" l="l" r="r" t="t"/>
              <a:pathLst>
                <a:path extrusionOk="0" h="311" w="3728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114"/>
            <p:cNvSpPr/>
            <p:nvPr/>
          </p:nvSpPr>
          <p:spPr>
            <a:xfrm>
              <a:off x="2657906" y="2350382"/>
              <a:ext cx="51657" cy="7860"/>
            </a:xfrm>
            <a:custGeom>
              <a:rect b="b" l="l" r="r" t="t"/>
              <a:pathLst>
                <a:path extrusionOk="0" h="311" w="2044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114"/>
            <p:cNvSpPr/>
            <p:nvPr/>
          </p:nvSpPr>
          <p:spPr>
            <a:xfrm>
              <a:off x="2766275" y="2307824"/>
              <a:ext cx="7885" cy="92952"/>
            </a:xfrm>
            <a:custGeom>
              <a:rect b="b" l="l" r="r" t="t"/>
              <a:pathLst>
                <a:path extrusionOk="0" h="3678" w="312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114"/>
            <p:cNvSpPr/>
            <p:nvPr/>
          </p:nvSpPr>
          <p:spPr>
            <a:xfrm>
              <a:off x="2766275" y="2241938"/>
              <a:ext cx="7885" cy="50343"/>
            </a:xfrm>
            <a:custGeom>
              <a:rect b="b" l="l" r="r" t="t"/>
              <a:pathLst>
                <a:path extrusionOk="0" h="1992" w="312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114"/>
            <p:cNvSpPr/>
            <p:nvPr/>
          </p:nvSpPr>
          <p:spPr>
            <a:xfrm>
              <a:off x="2766275" y="2416268"/>
              <a:ext cx="7885" cy="50368"/>
            </a:xfrm>
            <a:custGeom>
              <a:rect b="b" l="l" r="r" t="t"/>
              <a:pathLst>
                <a:path extrusionOk="0" h="1993" w="312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9" name="Google Shape;7409;p114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7410" name="Google Shape;7410;p114"/>
            <p:cNvSpPr/>
            <p:nvPr/>
          </p:nvSpPr>
          <p:spPr>
            <a:xfrm>
              <a:off x="4116787" y="3256553"/>
              <a:ext cx="447728" cy="1135923"/>
            </a:xfrm>
            <a:custGeom>
              <a:rect b="b" l="l" r="r" t="t"/>
              <a:pathLst>
                <a:path extrusionOk="0" h="44947" w="17716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11" name="Google Shape;7411;p114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7412" name="Google Shape;7412;p114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rect b="b" l="l" r="r" t="t"/>
                <a:pathLst>
                  <a:path extrusionOk="0" h="4498" w="4147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114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rect b="b" l="l" r="r" t="t"/>
                <a:pathLst>
                  <a:path extrusionOk="0" h="9450" w="2077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114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rect b="b" l="l" r="r" t="t"/>
                <a:pathLst>
                  <a:path extrusionOk="0" h="1720" w="126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114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rect b="b" l="l" r="r" t="t"/>
                <a:pathLst>
                  <a:path extrusionOk="0" h="1260" w="1129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114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rect b="b" l="l" r="r" t="t"/>
                <a:pathLst>
                  <a:path extrusionOk="0" h="5548" w="3521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114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rect b="b" l="l" r="r" t="t"/>
                <a:pathLst>
                  <a:path extrusionOk="0" h="3112" w="2366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114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114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rect b="b" l="l" r="r" t="t"/>
                <a:pathLst>
                  <a:path extrusionOk="0" h="2343" w="2121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114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rect b="b" l="l" r="r" t="t"/>
                <a:pathLst>
                  <a:path extrusionOk="0" h="3804" w="2704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14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rect b="b" l="l" r="r" t="t"/>
                <a:pathLst>
                  <a:path extrusionOk="0" h="1859" w="1957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14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rect b="b" l="l" r="r" t="t"/>
                <a:pathLst>
                  <a:path extrusionOk="0" h="5652" w="1516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114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rect b="b" l="l" r="r" t="t"/>
                <a:pathLst>
                  <a:path extrusionOk="0" h="5483" w="1516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114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rect b="b" l="l" r="r" t="t"/>
                <a:pathLst>
                  <a:path extrusionOk="0" h="2349" w="546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114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rect b="b" l="l" r="r" t="t"/>
                <a:pathLst>
                  <a:path extrusionOk="0" h="1630" w="1428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114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rect b="b" l="l" r="r" t="t"/>
                <a:pathLst>
                  <a:path extrusionOk="0" h="4327" w="1123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114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rect b="b" l="l" r="r" t="t"/>
                <a:pathLst>
                  <a:path extrusionOk="0" h="4780" w="1865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114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rect b="b" l="l" r="r" t="t"/>
                <a:pathLst>
                  <a:path extrusionOk="0" h="3674" w="2774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114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rect b="b" l="l" r="r" t="t"/>
                <a:pathLst>
                  <a:path extrusionOk="0" h="7144" w="2366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114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rect b="b" l="l" r="r" t="t"/>
                <a:pathLst>
                  <a:path extrusionOk="0" h="2410" w="2824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114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rect b="b" l="l" r="r" t="t"/>
                <a:pathLst>
                  <a:path extrusionOk="0" h="5979" w="3521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114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rect b="b" l="l" r="r" t="t"/>
                <a:pathLst>
                  <a:path extrusionOk="0" h="8160" w="1238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114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rect b="b" l="l" r="r" t="t"/>
                <a:pathLst>
                  <a:path extrusionOk="0" h="8160" w="1237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14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rect b="b" l="l" r="r" t="t"/>
                <a:pathLst>
                  <a:path extrusionOk="0" h="8275" w="4235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14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rect b="b" l="l" r="r" t="t"/>
                <a:pathLst>
                  <a:path extrusionOk="0" h="9679" w="1816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114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rect b="b" l="l" r="r" t="t"/>
                <a:pathLst>
                  <a:path extrusionOk="0" h="1720" w="126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114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114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rect b="b" l="l" r="r" t="t"/>
                <a:pathLst>
                  <a:path extrusionOk="0" h="4327" w="1123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114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rect b="b" l="l" r="r" t="t"/>
                <a:pathLst>
                  <a:path extrusionOk="0" h="3674" w="2774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114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rect b="b" l="l" r="r" t="t"/>
                <a:pathLst>
                  <a:path extrusionOk="0" h="2410" w="2824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114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rect b="b" l="l" r="r" t="t"/>
                <a:pathLst>
                  <a:path extrusionOk="0" h="9679" w="1816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114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rect b="b" l="l" r="r" t="t"/>
                <a:pathLst>
                  <a:path extrusionOk="0" h="4498" w="4148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114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rect b="b" l="l" r="r" t="t"/>
                <a:pathLst>
                  <a:path extrusionOk="0" h="9450" w="2077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114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rect b="b" l="l" r="r" t="t"/>
                <a:pathLst>
                  <a:path extrusionOk="0" h="1720" w="1259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114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rect b="b" l="l" r="r" t="t"/>
                <a:pathLst>
                  <a:path extrusionOk="0" h="1260" w="1135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114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rect b="b" l="l" r="r" t="t"/>
                <a:pathLst>
                  <a:path extrusionOk="0" h="5548" w="351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114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rect b="b" l="l" r="r" t="t"/>
                <a:pathLst>
                  <a:path extrusionOk="0" h="3112" w="2361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114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114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rect b="b" l="l" r="r" t="t"/>
                <a:pathLst>
                  <a:path extrusionOk="0" h="2343" w="212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114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rect b="b" l="l" r="r" t="t"/>
                <a:pathLst>
                  <a:path extrusionOk="0" h="3804" w="2704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114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rect b="b" l="l" r="r" t="t"/>
                <a:pathLst>
                  <a:path extrusionOk="0" h="1859" w="1952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114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rect b="b" l="l" r="r" t="t"/>
                <a:pathLst>
                  <a:path extrusionOk="0" h="5652" w="1515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114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rect b="b" l="l" r="r" t="t"/>
                <a:pathLst>
                  <a:path extrusionOk="0" h="5483" w="1515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114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rect b="b" l="l" r="r" t="t"/>
                <a:pathLst>
                  <a:path extrusionOk="0" h="2349" w="551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114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rect b="b" l="l" r="r" t="t"/>
                <a:pathLst>
                  <a:path extrusionOk="0" h="1630" w="1429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114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rect b="b" l="l" r="r" t="t"/>
                <a:pathLst>
                  <a:path extrusionOk="0" h="4327" w="1124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114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rect b="b" l="l" r="r" t="t"/>
                <a:pathLst>
                  <a:path extrusionOk="0" h="4780" w="1865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114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rect b="b" l="l" r="r" t="t"/>
                <a:pathLst>
                  <a:path extrusionOk="0" h="3674" w="2775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114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rect b="b" l="l" r="r" t="t"/>
                <a:pathLst>
                  <a:path extrusionOk="0" h="7144" w="2366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114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rect b="b" l="l" r="r" t="t"/>
                <a:pathLst>
                  <a:path extrusionOk="0" h="2410" w="2823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114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rect b="b" l="l" r="r" t="t"/>
                <a:pathLst>
                  <a:path extrusionOk="0" h="5979" w="3504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114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rect b="b" l="l" r="r" t="t"/>
                <a:pathLst>
                  <a:path extrusionOk="0" h="8275" w="4234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14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rect b="b" l="l" r="r" t="t"/>
                <a:pathLst>
                  <a:path extrusionOk="0" h="9679" w="181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14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rect b="b" l="l" r="r" t="t"/>
                <a:pathLst>
                  <a:path extrusionOk="0" h="1720" w="1259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114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114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rect b="b" l="l" r="r" t="t"/>
                <a:pathLst>
                  <a:path extrusionOk="0" h="4327" w="1124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114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rect b="b" l="l" r="r" t="t"/>
                <a:pathLst>
                  <a:path extrusionOk="0" h="3674" w="2775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14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rect b="b" l="l" r="r" t="t"/>
                <a:pathLst>
                  <a:path extrusionOk="0" h="2410" w="2823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14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rect b="b" l="l" r="r" t="t"/>
                <a:pathLst>
                  <a:path extrusionOk="0" h="9679" w="181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70" name="Google Shape;7470;p114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7471" name="Google Shape;7471;p114"/>
            <p:cNvSpPr/>
            <p:nvPr/>
          </p:nvSpPr>
          <p:spPr>
            <a:xfrm>
              <a:off x="2936333" y="3256553"/>
              <a:ext cx="447601" cy="1135923"/>
            </a:xfrm>
            <a:custGeom>
              <a:rect b="b" l="l" r="r" t="t"/>
              <a:pathLst>
                <a:path extrusionOk="0" h="44947" w="17711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72" name="Google Shape;7472;p114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7473" name="Google Shape;7473;p114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rect b="b" l="l" r="r" t="t"/>
                <a:pathLst>
                  <a:path extrusionOk="0" h="823" w="819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114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rect b="b" l="l" r="r" t="t"/>
                <a:pathLst>
                  <a:path extrusionOk="0" h="1134" w="854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14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rect b="b" l="l" r="r" t="t"/>
                <a:pathLst>
                  <a:path extrusionOk="0" h="1201" w="659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14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rect b="b" l="l" r="r" t="t"/>
                <a:pathLst>
                  <a:path extrusionOk="0" h="1199" w="659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114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rect b="b" l="l" r="r" t="t"/>
                <a:pathLst>
                  <a:path extrusionOk="0" h="1200" w="658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114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rect b="b" l="l" r="r" t="t"/>
                <a:pathLst>
                  <a:path extrusionOk="0" h="1166" w="567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114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rect b="b" l="l" r="r" t="t"/>
                <a:pathLst>
                  <a:path extrusionOk="0" h="1166" w="573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114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rect b="b" l="l" r="r" t="t"/>
                <a:pathLst>
                  <a:path extrusionOk="0" h="1167" w="573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114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rect b="b" l="l" r="r" t="t"/>
                <a:pathLst>
                  <a:path extrusionOk="0" h="828" w="818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114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rect b="b" l="l" r="r" t="t"/>
                <a:pathLst>
                  <a:path extrusionOk="0" h="1137" w="848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114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rect b="b" l="l" r="r" t="t"/>
                <a:pathLst>
                  <a:path extrusionOk="0" h="1204" w="653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114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rect b="b" l="l" r="r" t="t"/>
                <a:pathLst>
                  <a:path extrusionOk="0" h="1201" w="654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114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rect b="b" l="l" r="r" t="t"/>
                <a:pathLst>
                  <a:path extrusionOk="0" h="1205" w="659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114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rect b="b" l="l" r="r" t="t"/>
                <a:pathLst>
                  <a:path extrusionOk="0" h="1165" w="566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114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rect b="b" l="l" r="r" t="t"/>
                <a:pathLst>
                  <a:path extrusionOk="0" h="1168" w="573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114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rect b="b" l="l" r="r" t="t"/>
                <a:pathLst>
                  <a:path extrusionOk="0" h="1168" w="573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114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rect b="b" l="l" r="r" t="t"/>
                <a:pathLst>
                  <a:path extrusionOk="0" h="1065" w="469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114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rect b="b" l="l" r="r" t="t"/>
                <a:pathLst>
                  <a:path extrusionOk="0" h="1063" w="468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114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rect b="b" l="l" r="r" t="t"/>
                <a:pathLst>
                  <a:path extrusionOk="0" h="1065" w="469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114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rect b="b" l="l" r="r" t="t"/>
                <a:pathLst>
                  <a:path extrusionOk="0" h="1131" w="1815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114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rect b="b" l="l" r="r" t="t"/>
                <a:pathLst>
                  <a:path extrusionOk="0" h="3651" w="4327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114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rect b="b" l="l" r="r" t="t"/>
                <a:pathLst>
                  <a:path extrusionOk="0" h="4637" w="7924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114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114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114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114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114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114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114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114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114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rect b="b" l="l" r="r" t="t"/>
                <a:pathLst>
                  <a:path extrusionOk="0" h="654" w="1009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114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114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114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114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114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rect b="b" l="l" r="r" t="t"/>
                <a:pathLst>
                  <a:path extrusionOk="0" h="214" w="1009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114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114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114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114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114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114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114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114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114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114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114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114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114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114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114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rect b="b" l="l" r="r" t="t"/>
                <a:pathLst>
                  <a:path extrusionOk="0" h="655" w="1009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114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114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rect b="b" l="l" r="r" t="t"/>
                <a:pathLst>
                  <a:path extrusionOk="0" h="279" w="382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114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rect b="b" l="l" r="r" t="t"/>
                <a:pathLst>
                  <a:path extrusionOk="0" h="284" w="366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114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rect b="b" l="l" r="r" t="t"/>
                <a:pathLst>
                  <a:path extrusionOk="0" h="284" w="377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114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114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rect b="b" l="l" r="r" t="t"/>
                <a:pathLst>
                  <a:path extrusionOk="0" h="284" w="377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0" name="Google Shape;7530;p114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rect b="b" l="l" r="r" t="t"/>
                <a:pathLst>
                  <a:path extrusionOk="0" h="290" w="371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1" name="Google Shape;7531;p114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2" name="Google Shape;7532;p114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3" name="Google Shape;7533;p114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rect b="b" l="l" r="r" t="t"/>
                <a:pathLst>
                  <a:path extrusionOk="0" h="285" w="383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4" name="Google Shape;7534;p114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rect b="b" l="l" r="r" t="t"/>
                <a:pathLst>
                  <a:path extrusionOk="0" h="284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5" name="Google Shape;7535;p114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6" name="Google Shape;7536;p114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rect b="b" l="l" r="r" t="t"/>
                <a:pathLst>
                  <a:path extrusionOk="0" h="284" w="372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7" name="Google Shape;7537;p114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8" name="Google Shape;7538;p114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114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rect b="b" l="l" r="r" t="t"/>
                <a:pathLst>
                  <a:path extrusionOk="0" h="285" w="377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114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rect b="b" l="l" r="r" t="t"/>
                <a:pathLst>
                  <a:path extrusionOk="0" h="284" w="372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114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rect b="b" l="l" r="r" t="t"/>
                <a:pathLst>
                  <a:path extrusionOk="0" h="284" w="382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114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114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rect b="b" l="l" r="r" t="t"/>
                <a:pathLst>
                  <a:path extrusionOk="0" h="285" w="382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114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rect b="b" l="l" r="r" t="t"/>
                <a:pathLst>
                  <a:path extrusionOk="0" h="289" w="372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5" name="Google Shape;7545;p114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rect b="b" l="l" r="r" t="t"/>
                <a:pathLst>
                  <a:path extrusionOk="0" h="284" w="382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6" name="Google Shape;7546;p114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114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rect b="b" l="l" r="r" t="t"/>
                <a:pathLst>
                  <a:path extrusionOk="0" h="280" w="382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114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rect b="b" l="l" r="r" t="t"/>
                <a:pathLst>
                  <a:path extrusionOk="0" h="284" w="371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114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rect b="b" l="l" r="r" t="t"/>
                <a:pathLst>
                  <a:path extrusionOk="0" h="280" w="377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114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114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rect b="b" l="l" r="r" t="t"/>
                <a:pathLst>
                  <a:path extrusionOk="0" h="285" w="383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114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rect b="b" l="l" r="r" t="t"/>
                <a:pathLst>
                  <a:path extrusionOk="0" h="2909" w="505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114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rect b="b" l="l" r="r" t="t"/>
                <a:pathLst>
                  <a:path extrusionOk="0" h="2911" w="505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114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rect b="b" l="l" r="r" t="t"/>
                <a:pathLst>
                  <a:path extrusionOk="0" h="2142" w="1199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114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rect b="b" l="l" r="r" t="t"/>
                <a:pathLst>
                  <a:path extrusionOk="0" h="1333" w="1364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114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rect b="b" l="l" r="r" t="t"/>
                <a:pathLst>
                  <a:path extrusionOk="0" h="7732" w="3045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114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rect b="b" l="l" r="r" t="t"/>
                <a:pathLst>
                  <a:path extrusionOk="0" h="2148" w="120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114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rect b="b" l="l" r="r" t="t"/>
                <a:pathLst>
                  <a:path extrusionOk="0" h="1333" w="1369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114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rect b="b" l="l" r="r" t="t"/>
                <a:pathLst>
                  <a:path extrusionOk="0" h="938" w="1483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114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rect b="b" l="l" r="r" t="t"/>
                <a:pathLst>
                  <a:path extrusionOk="0" h="1614" w="1619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114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rect b="b" l="l" r="r" t="t"/>
                <a:pathLst>
                  <a:path extrusionOk="0" h="2409" w="3456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114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rect b="b" l="l" r="r" t="t"/>
                <a:pathLst>
                  <a:path extrusionOk="0" h="4809" w="460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114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rect b="b" l="l" r="r" t="t"/>
                <a:pathLst>
                  <a:path extrusionOk="0" h="7730" w="3065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114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rect b="b" l="l" r="r" t="t"/>
                <a:pathLst>
                  <a:path extrusionOk="0" h="6013" w="259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114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rect b="b" l="l" r="r" t="t"/>
                <a:pathLst>
                  <a:path extrusionOk="0" h="1064" w="469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114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rect b="b" l="l" r="r" t="t"/>
                <a:pathLst>
                  <a:path extrusionOk="0" h="1062" w="469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114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rect b="b" l="l" r="r" t="t"/>
                <a:pathLst>
                  <a:path extrusionOk="0" h="1064" w="468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114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rect b="b" l="l" r="r" t="t"/>
                <a:pathLst>
                  <a:path extrusionOk="0" h="1031" w="435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114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rect b="b" l="l" r="r" t="t"/>
                <a:pathLst>
                  <a:path extrusionOk="0" h="1030" w="435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114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rect b="b" l="l" r="r" t="t"/>
                <a:pathLst>
                  <a:path extrusionOk="0" h="1031" w="435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114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rect b="b" l="l" r="r" t="t"/>
                <a:pathLst>
                  <a:path extrusionOk="0" h="2359" w="3803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114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rect b="b" l="l" r="r" t="t"/>
                <a:pathLst>
                  <a:path extrusionOk="0" h="11672" w="2494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114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rect b="b" l="l" r="r" t="t"/>
                <a:pathLst>
                  <a:path extrusionOk="0" h="10490" w="3401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114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rect b="b" l="l" r="r" t="t"/>
                <a:pathLst>
                  <a:path extrusionOk="0" h="3652" w="4322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114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rect b="b" l="l" r="r" t="t"/>
                <a:pathLst>
                  <a:path extrusionOk="0" h="1619" w="1619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114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rect b="b" l="l" r="r" t="t"/>
                <a:pathLst>
                  <a:path extrusionOk="0" h="11632" w="2494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114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rect b="b" l="l" r="r" t="t"/>
                <a:pathLst>
                  <a:path extrusionOk="0" h="10489" w="3379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114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rect b="b" l="l" r="r" t="t"/>
                <a:pathLst>
                  <a:path extrusionOk="0" h="8360" w="8779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114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rect b="b" l="l" r="r" t="t"/>
                <a:pathLst>
                  <a:path extrusionOk="0" h="4234" w="955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114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rect b="b" l="l" r="r" t="t"/>
                <a:pathLst>
                  <a:path extrusionOk="0" h="1132" w="1816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114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rect b="b" l="l" r="r" t="t"/>
                <a:pathLst>
                  <a:path extrusionOk="0" h="938" w="1483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114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rect b="b" l="l" r="r" t="t"/>
                <a:pathLst>
                  <a:path extrusionOk="0" h="6011" w="2578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114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rect b="b" l="l" r="r" t="t"/>
                <a:pathLst>
                  <a:path extrusionOk="0" h="1026" w="435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114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rect b="b" l="l" r="r" t="t"/>
                <a:pathLst>
                  <a:path extrusionOk="0" h="1025" w="435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114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rect b="b" l="l" r="r" t="t"/>
                <a:pathLst>
                  <a:path extrusionOk="0" h="1026" w="429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114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rect b="b" l="l" r="r" t="t"/>
                <a:pathLst>
                  <a:path extrusionOk="0" h="1236" w="1259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114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rect b="b" l="l" r="r" t="t"/>
                <a:pathLst>
                  <a:path extrusionOk="0" h="1230" w="1265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114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rect b="b" l="l" r="r" t="t"/>
                <a:pathLst>
                  <a:path extrusionOk="0" h="765" w="949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89" name="Google Shape;7589;p114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7590" name="Google Shape;7590;p114"/>
            <p:cNvSpPr/>
            <p:nvPr/>
          </p:nvSpPr>
          <p:spPr>
            <a:xfrm>
              <a:off x="4707616" y="3256553"/>
              <a:ext cx="447702" cy="11359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1" name="Google Shape;7591;p114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7592" name="Google Shape;7592;p114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rect b="b" l="l" r="r" t="t"/>
                <a:pathLst>
                  <a:path extrusionOk="0" h="5606" w="731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3" name="Google Shape;7593;p114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rect b="b" l="l" r="r" t="t"/>
                <a:pathLst>
                  <a:path extrusionOk="0" h="5871" w="2878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4" name="Google Shape;7594;p114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rect b="b" l="l" r="r" t="t"/>
                <a:pathLst>
                  <a:path extrusionOk="0" h="10093" w="3025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5" name="Google Shape;7595;p114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rect b="b" l="l" r="r" t="t"/>
                <a:pathLst>
                  <a:path extrusionOk="0" h="21681" w="8614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6" name="Google Shape;7596;p114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rect b="b" l="l" r="r" t="t"/>
                <a:pathLst>
                  <a:path extrusionOk="0" h="21239" w="4214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7" name="Google Shape;7597;p114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rect b="b" l="l" r="r" t="t"/>
                <a:pathLst>
                  <a:path extrusionOk="0" h="5871" w="2884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114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rect b="b" l="l" r="r" t="t"/>
                <a:pathLst>
                  <a:path extrusionOk="0" h="21681" w="8603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114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rect b="b" l="l" r="r" t="t"/>
                <a:pathLst>
                  <a:path extrusionOk="0" h="21237" w="4219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114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rect b="b" l="l" r="r" t="t"/>
                <a:pathLst>
                  <a:path extrusionOk="0" h="1658" w="1815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1" name="Google Shape;7601;p114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rect b="b" l="l" r="r" t="t"/>
                <a:pathLst>
                  <a:path extrusionOk="0" h="1377" w="2796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2" name="Google Shape;7602;p114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rect b="b" l="l" r="r" t="t"/>
                <a:pathLst>
                  <a:path extrusionOk="0" h="3353" w="3172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03" name="Google Shape;7603;p114"/>
          <p:cNvSpPr/>
          <p:nvPr/>
        </p:nvSpPr>
        <p:spPr>
          <a:xfrm>
            <a:off x="5890180" y="1558993"/>
            <a:ext cx="451013" cy="1136125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4" name="Google Shape;7604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8" name="Shape 7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9" name="Google Shape;7609;p115"/>
          <p:cNvSpPr/>
          <p:nvPr/>
        </p:nvSpPr>
        <p:spPr>
          <a:xfrm>
            <a:off x="5983275" y="1620325"/>
            <a:ext cx="178725" cy="170600"/>
          </a:xfrm>
          <a:custGeom>
            <a:rect b="b" l="l" r="r" t="t"/>
            <a:pathLst>
              <a:path extrusionOk="0" h="6824" w="7149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0" name="Google Shape;7610;p115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7611" name="Google Shape;7611;p115"/>
            <p:cNvSpPr/>
            <p:nvPr/>
          </p:nvSpPr>
          <p:spPr>
            <a:xfrm>
              <a:off x="5881075" y="1721575"/>
              <a:ext cx="389275" cy="1184050"/>
            </a:xfrm>
            <a:custGeom>
              <a:rect b="b" l="l" r="r" t="t"/>
              <a:pathLst>
                <a:path extrusionOk="0" h="47362" w="15571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12" name="Google Shape;7612;p115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7613" name="Google Shape;7613;p115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rect b="b" l="l" r="r" t="t"/>
                <a:pathLst>
                  <a:path extrusionOk="0" h="9661" w="3478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115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rect b="b" l="l" r="r" t="t"/>
                <a:pathLst>
                  <a:path extrusionOk="0" h="13051" w="3078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115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rect b="b" l="l" r="r" t="t"/>
                <a:pathLst>
                  <a:path extrusionOk="0" h="9851" w="1882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115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rect b="b" l="l" r="r" t="t"/>
                <a:pathLst>
                  <a:path extrusionOk="0" h="5328" w="1137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115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rect b="b" l="l" r="r" t="t"/>
                <a:pathLst>
                  <a:path extrusionOk="0" h="10767" w="4357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115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rect b="b" l="l" r="r" t="t"/>
                <a:pathLst>
                  <a:path extrusionOk="0" h="3448" w="2238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115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rect b="b" l="l" r="r" t="t"/>
                <a:pathLst>
                  <a:path extrusionOk="0" h="2639" w="1992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115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rect b="b" l="l" r="r" t="t"/>
                <a:pathLst>
                  <a:path extrusionOk="0" h="5541" w="3756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115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rect b="b" l="l" r="r" t="t"/>
                <a:pathLst>
                  <a:path extrusionOk="0" h="1768" w="1753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115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rect b="b" l="l" r="r" t="t"/>
                <a:pathLst>
                  <a:path extrusionOk="0" h="1329" w="1482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115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rect b="b" l="l" r="r" t="t"/>
                <a:pathLst>
                  <a:path extrusionOk="0" h="1009" w="4095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115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rect b="b" l="l" r="r" t="t"/>
                <a:pathLst>
                  <a:path extrusionOk="0" h="3500" w="3123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115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rect b="b" l="l" r="r" t="t"/>
                <a:pathLst>
                  <a:path extrusionOk="0" h="6540" w="2031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115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rect b="b" l="l" r="r" t="t"/>
                <a:pathLst>
                  <a:path extrusionOk="0" h="5872" w="171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115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rect b="b" l="l" r="r" t="t"/>
                <a:pathLst>
                  <a:path extrusionOk="0" h="5980" w="1243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115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rect b="b" l="l" r="r" t="t"/>
                <a:pathLst>
                  <a:path extrusionOk="0" h="2183" w="1239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115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rect b="b" l="l" r="r" t="t"/>
                <a:pathLst>
                  <a:path extrusionOk="0" h="1910" w="926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115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rect b="b" l="l" r="r" t="t"/>
                <a:pathLst>
                  <a:path extrusionOk="0" h="1068" w="375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115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rect b="b" l="l" r="r" t="t"/>
                <a:pathLst>
                  <a:path extrusionOk="0" h="907" w="1234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115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rect b="b" l="l" r="r" t="t"/>
                <a:pathLst>
                  <a:path extrusionOk="0" h="1524" w="1904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3" name="Google Shape;7633;p115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rect b="b" l="l" r="r" t="t"/>
                <a:pathLst>
                  <a:path extrusionOk="0" h="3025" w="3334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4" name="Google Shape;7634;p115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rect b="b" l="l" r="r" t="t"/>
                <a:pathLst>
                  <a:path extrusionOk="0" h="1271" w="973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115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rect b="b" l="l" r="r" t="t"/>
                <a:pathLst>
                  <a:path extrusionOk="0" h="2169" w="479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115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rect b="b" l="l" r="r" t="t"/>
                <a:pathLst>
                  <a:path extrusionOk="0" h="2183" w="426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115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rect b="b" l="l" r="r" t="t"/>
                <a:pathLst>
                  <a:path extrusionOk="0" h="2265" w="443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115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rect b="b" l="l" r="r" t="t"/>
                <a:pathLst>
                  <a:path extrusionOk="0" h="2024" w="398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115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rect b="b" l="l" r="r" t="t"/>
                <a:pathLst>
                  <a:path extrusionOk="0" h="1166" w="257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115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rect b="b" l="l" r="r" t="t"/>
                <a:pathLst>
                  <a:path extrusionOk="0" h="9661" w="3478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115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rect b="b" l="l" r="r" t="t"/>
                <a:pathLst>
                  <a:path extrusionOk="0" h="13051" w="3083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115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rect b="b" l="l" r="r" t="t"/>
                <a:pathLst>
                  <a:path extrusionOk="0" h="9851" w="1881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115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rect b="b" l="l" r="r" t="t"/>
                <a:pathLst>
                  <a:path extrusionOk="0" h="5328" w="1142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115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rect b="b" l="l" r="r" t="t"/>
                <a:pathLst>
                  <a:path extrusionOk="0" h="10767" w="4363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115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rect b="b" l="l" r="r" t="t"/>
                <a:pathLst>
                  <a:path extrusionOk="0" h="3448" w="2269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115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rect b="b" l="l" r="r" t="t"/>
                <a:pathLst>
                  <a:path extrusionOk="0" h="2639" w="2017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115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rect b="b" l="l" r="r" t="t"/>
                <a:pathLst>
                  <a:path extrusionOk="0" h="5541" w="3757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115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rect b="b" l="l" r="r" t="t"/>
                <a:pathLst>
                  <a:path extrusionOk="0" h="1768" w="1777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115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rect b="b" l="l" r="r" t="t"/>
                <a:pathLst>
                  <a:path extrusionOk="0" h="1329" w="1505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115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rect b="b" l="l" r="r" t="t"/>
                <a:pathLst>
                  <a:path extrusionOk="0" h="1009" w="410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115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rect b="b" l="l" r="r" t="t"/>
                <a:pathLst>
                  <a:path extrusionOk="0" h="3500" w="3124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115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rect b="b" l="l" r="r" t="t"/>
                <a:pathLst>
                  <a:path extrusionOk="0" h="6540" w="2033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115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rect b="b" l="l" r="r" t="t"/>
                <a:pathLst>
                  <a:path extrusionOk="0" h="5872" w="1703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115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rect b="b" l="l" r="r" t="t"/>
                <a:pathLst>
                  <a:path extrusionOk="0" h="5980" w="1249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115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rect b="b" l="l" r="r" t="t"/>
                <a:pathLst>
                  <a:path extrusionOk="0" h="2183" w="1233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115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rect b="b" l="l" r="r" t="t"/>
                <a:pathLst>
                  <a:path extrusionOk="0" h="1910" w="92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115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rect b="b" l="l" r="r" t="t"/>
                <a:pathLst>
                  <a:path extrusionOk="0" h="1068" w="375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115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rect b="b" l="l" r="r" t="t"/>
                <a:pathLst>
                  <a:path extrusionOk="0" h="907" w="1235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115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rect b="b" l="l" r="r" t="t"/>
                <a:pathLst>
                  <a:path extrusionOk="0" h="1524" w="1904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115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rect b="b" l="l" r="r" t="t"/>
                <a:pathLst>
                  <a:path extrusionOk="0" h="3025" w="3333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1" name="Google Shape;7661;p115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rect b="b" l="l" r="r" t="t"/>
                <a:pathLst>
                  <a:path extrusionOk="0" h="1271" w="972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2" name="Google Shape;7662;p115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rect b="b" l="l" r="r" t="t"/>
                <a:pathLst>
                  <a:path extrusionOk="0" h="2169" w="473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115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rect b="b" l="l" r="r" t="t"/>
                <a:pathLst>
                  <a:path extrusionOk="0" h="2183" w="419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115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rect b="b" l="l" r="r" t="t"/>
                <a:pathLst>
                  <a:path extrusionOk="0" h="2265" w="444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115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rect b="b" l="l" r="r" t="t"/>
                <a:pathLst>
                  <a:path extrusionOk="0" h="2024" w="405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115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rect b="b" l="l" r="r" t="t"/>
                <a:pathLst>
                  <a:path extrusionOk="0" h="1166" w="262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115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rect b="b" l="l" r="r" t="t"/>
                <a:pathLst>
                  <a:path extrusionOk="0" h="6627" w="517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115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rect b="b" l="l" r="r" t="t"/>
                <a:pathLst>
                  <a:path extrusionOk="0" h="2580" w="2516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115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rect b="b" l="l" r="r" t="t"/>
                <a:pathLst>
                  <a:path extrusionOk="0" h="1326" w="1915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115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rect b="b" l="l" r="r" t="t"/>
                <a:pathLst>
                  <a:path extrusionOk="0" h="1072" w="1341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115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rect b="b" l="l" r="r" t="t"/>
                <a:pathLst>
                  <a:path extrusionOk="0" h="2580" w="2515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115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rect b="b" l="l" r="r" t="t"/>
                <a:pathLst>
                  <a:path extrusionOk="0" h="1326" w="1915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115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rect b="b" l="l" r="r" t="t"/>
                <a:pathLst>
                  <a:path extrusionOk="0" h="1072" w="1336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115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rect b="b" l="l" r="r" t="t"/>
                <a:pathLst>
                  <a:path extrusionOk="0" h="1495" w="2233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75" name="Google Shape;7675;p115"/>
          <p:cNvSpPr/>
          <p:nvPr/>
        </p:nvSpPr>
        <p:spPr>
          <a:xfrm>
            <a:off x="5970050" y="1548975"/>
            <a:ext cx="193800" cy="222875"/>
          </a:xfrm>
          <a:custGeom>
            <a:rect b="b" l="l" r="r" t="t"/>
            <a:pathLst>
              <a:path extrusionOk="0" h="8915" w="7752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6" name="Google Shape;7676;p115"/>
          <p:cNvSpPr/>
          <p:nvPr/>
        </p:nvSpPr>
        <p:spPr>
          <a:xfrm>
            <a:off x="6763600" y="2567675"/>
            <a:ext cx="30300" cy="306750"/>
          </a:xfrm>
          <a:custGeom>
            <a:rect b="b" l="l" r="r" t="t"/>
            <a:pathLst>
              <a:path extrusionOk="0" h="12270" w="1212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7" name="Google Shape;7677;p115"/>
          <p:cNvSpPr/>
          <p:nvPr/>
        </p:nvSpPr>
        <p:spPr>
          <a:xfrm>
            <a:off x="6763450" y="2788650"/>
            <a:ext cx="24700" cy="100375"/>
          </a:xfrm>
          <a:custGeom>
            <a:rect b="b" l="l" r="r" t="t"/>
            <a:pathLst>
              <a:path extrusionOk="0" h="4015" w="988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8" name="Google Shape;7678;p115"/>
          <p:cNvSpPr/>
          <p:nvPr/>
        </p:nvSpPr>
        <p:spPr>
          <a:xfrm>
            <a:off x="6887450" y="2573550"/>
            <a:ext cx="22075" cy="300725"/>
          </a:xfrm>
          <a:custGeom>
            <a:rect b="b" l="l" r="r" t="t"/>
            <a:pathLst>
              <a:path extrusionOk="0" h="12029" w="883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9" name="Google Shape;7679;p115"/>
          <p:cNvSpPr/>
          <p:nvPr/>
        </p:nvSpPr>
        <p:spPr>
          <a:xfrm>
            <a:off x="6892675" y="2795550"/>
            <a:ext cx="23075" cy="88700"/>
          </a:xfrm>
          <a:custGeom>
            <a:rect b="b" l="l" r="r" t="t"/>
            <a:pathLst>
              <a:path extrusionOk="0" h="3548" w="923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0" name="Google Shape;7680;p115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7681" name="Google Shape;7681;p115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7682" name="Google Shape;7682;p115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rect b="b" l="l" r="r" t="t"/>
                <a:pathLst>
                  <a:path extrusionOk="0" h="47595" w="17409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115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rect b="b" l="l" r="r" t="t"/>
                <a:pathLst>
                  <a:path extrusionOk="0" h="8047" w="6019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84" name="Google Shape;7684;p115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7685" name="Google Shape;7685;p115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rect b="b" l="l" r="r" t="t"/>
                <a:pathLst>
                  <a:path extrusionOk="0" h="13748" w="2509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115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rect b="b" l="l" r="r" t="t"/>
                <a:pathLst>
                  <a:path extrusionOk="0" h="8687" w="2122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115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rect b="b" l="l" r="r" t="t"/>
                <a:pathLst>
                  <a:path extrusionOk="0" h="980" w="1266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115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rect b="b" l="l" r="r" t="t"/>
                <a:pathLst>
                  <a:path extrusionOk="0" h="1124" w="456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115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rect b="b" l="l" r="r" t="t"/>
                <a:pathLst>
                  <a:path extrusionOk="0" h="1124" w="352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115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rect b="b" l="l" r="r" t="t"/>
                <a:pathLst>
                  <a:path extrusionOk="0" h="1060" w="296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115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rect b="b" l="l" r="r" t="t"/>
                <a:pathLst>
                  <a:path extrusionOk="0" h="411" w="321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115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rect b="b" l="l" r="r" t="t"/>
                <a:pathLst>
                  <a:path extrusionOk="0" h="507" w="339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115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rect b="b" l="l" r="r" t="t"/>
                <a:pathLst>
                  <a:path extrusionOk="0" h="545" w="296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115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rect b="b" l="l" r="r" t="t"/>
                <a:pathLst>
                  <a:path extrusionOk="0" h="506" w="29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115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rect b="b" l="l" r="r" t="t"/>
                <a:pathLst>
                  <a:path extrusionOk="0" h="364" w="25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115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rect b="b" l="l" r="r" t="t"/>
                <a:pathLst>
                  <a:path extrusionOk="0" h="912" w="333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115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rect b="b" l="l" r="r" t="t"/>
                <a:pathLst>
                  <a:path extrusionOk="0" h="683" w="384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115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rect b="b" l="l" r="r" t="t"/>
                <a:pathLst>
                  <a:path extrusionOk="0" h="811" w="37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115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rect b="b" l="l" r="r" t="t"/>
                <a:pathLst>
                  <a:path extrusionOk="0" h="836" w="296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115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rect b="b" l="l" r="r" t="t"/>
                <a:pathLst>
                  <a:path extrusionOk="0" h="763" w="246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115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rect b="b" l="l" r="r" t="t"/>
                <a:pathLst>
                  <a:path extrusionOk="0" h="732" w="235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115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rect b="b" l="l" r="r" t="t"/>
                <a:pathLst>
                  <a:path extrusionOk="0" h="645" w="265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115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rect b="b" l="l" r="r" t="t"/>
                <a:pathLst>
                  <a:path extrusionOk="0" h="1310" w="1888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115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rect b="b" l="l" r="r" t="t"/>
                <a:pathLst>
                  <a:path extrusionOk="0" h="4297" w="8158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115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rect b="b" l="l" r="r" t="t"/>
                <a:pathLst>
                  <a:path extrusionOk="0" h="7080" w="2288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115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rect b="b" l="l" r="r" t="t"/>
                <a:pathLst>
                  <a:path extrusionOk="0" h="7572" w="2374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115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rect b="b" l="l" r="r" t="t"/>
                <a:pathLst>
                  <a:path extrusionOk="0" h="1520" w="658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115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rect b="b" l="l" r="r" t="t"/>
                <a:pathLst>
                  <a:path extrusionOk="0" h="636" w="394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115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rect b="b" l="l" r="r" t="t"/>
                <a:pathLst>
                  <a:path extrusionOk="0" h="426" w="235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115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rect b="b" l="l" r="r" t="t"/>
                <a:pathLst>
                  <a:path extrusionOk="0" h="1519" w="579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115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rect b="b" l="l" r="r" t="t"/>
                <a:pathLst>
                  <a:path extrusionOk="0" h="1097" w="481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115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rect b="b" l="l" r="r" t="t"/>
                <a:pathLst>
                  <a:path extrusionOk="0" h="763" w="486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115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rect b="b" l="l" r="r" t="t"/>
                <a:pathLst>
                  <a:path extrusionOk="0" h="549" w="302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115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rect b="b" l="l" r="r" t="t"/>
                <a:pathLst>
                  <a:path extrusionOk="0" h="8061" w="3749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115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rect b="b" l="l" r="r" t="t"/>
                <a:pathLst>
                  <a:path extrusionOk="0" h="704" w="3045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115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rect b="b" l="l" r="r" t="t"/>
                <a:pathLst>
                  <a:path extrusionOk="0" h="414" w="139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115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rect b="b" l="l" r="r" t="t"/>
                <a:pathLst>
                  <a:path extrusionOk="0" h="381" w="1083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115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rect b="b" l="l" r="r" t="t"/>
                <a:pathLst>
                  <a:path extrusionOk="0" h="351" w="999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115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rect b="b" l="l" r="r" t="t"/>
                <a:pathLst>
                  <a:path extrusionOk="0" h="352" w="1005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115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rect b="b" l="l" r="r" t="t"/>
                <a:pathLst>
                  <a:path extrusionOk="0" h="351" w="1004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115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rect b="b" l="l" r="r" t="t"/>
                <a:pathLst>
                  <a:path extrusionOk="0" h="350" w="1004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115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rect b="b" l="l" r="r" t="t"/>
                <a:pathLst>
                  <a:path extrusionOk="0" h="350" w="1004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3" name="Google Shape;7723;p115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rect b="b" l="l" r="r" t="t"/>
                <a:pathLst>
                  <a:path extrusionOk="0" h="352" w="1005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4" name="Google Shape;7724;p115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rect b="b" l="l" r="r" t="t"/>
                <a:pathLst>
                  <a:path extrusionOk="0" h="350" w="1004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5" name="Google Shape;7725;p115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rect b="b" l="l" r="r" t="t"/>
                <a:pathLst>
                  <a:path extrusionOk="0" h="348" w="999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6" name="Google Shape;7726;p115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rect b="b" l="l" r="r" t="t"/>
                <a:pathLst>
                  <a:path extrusionOk="0" h="352" w="100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7" name="Google Shape;7727;p115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rect b="b" l="l" r="r" t="t"/>
                <a:pathLst>
                  <a:path extrusionOk="0" h="713" w="3502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8" name="Google Shape;7728;p115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rect b="b" l="l" r="r" t="t"/>
                <a:pathLst>
                  <a:path extrusionOk="0" h="589" w="3599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9" name="Google Shape;7729;p115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rect b="b" l="l" r="r" t="t"/>
                <a:pathLst>
                  <a:path extrusionOk="0" h="802" w="3871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0" name="Google Shape;7730;p115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rect b="b" l="l" r="r" t="t"/>
                <a:pathLst>
                  <a:path extrusionOk="0" h="590" w="3606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1" name="Google Shape;7731;p115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rect b="b" l="l" r="r" t="t"/>
                <a:pathLst>
                  <a:path extrusionOk="0" h="657" w="3723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2" name="Google Shape;7732;p115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rect b="b" l="l" r="r" t="t"/>
                <a:pathLst>
                  <a:path extrusionOk="0" h="537" w="2652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115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rect b="b" l="l" r="r" t="t"/>
                <a:pathLst>
                  <a:path extrusionOk="0" h="459" w="1974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115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rect b="b" l="l" r="r" t="t"/>
                <a:pathLst>
                  <a:path extrusionOk="0" h="2042" w="622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115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rect b="b" l="l" r="r" t="t"/>
                <a:pathLst>
                  <a:path extrusionOk="0" h="1076" w="1961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115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rect b="b" l="l" r="r" t="t"/>
                <a:pathLst>
                  <a:path extrusionOk="0" h="1171" w="3849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115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rect b="b" l="l" r="r" t="t"/>
                <a:pathLst>
                  <a:path extrusionOk="0" h="7242" w="518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115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rect b="b" l="l" r="r" t="t"/>
                <a:pathLst>
                  <a:path extrusionOk="0" h="13748" w="2509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9" name="Google Shape;7739;p115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rect b="b" l="l" r="r" t="t"/>
                <a:pathLst>
                  <a:path extrusionOk="0" h="8687" w="2121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115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rect b="b" l="l" r="r" t="t"/>
                <a:pathLst>
                  <a:path extrusionOk="0" h="980" w="1259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115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rect b="b" l="l" r="r" t="t"/>
                <a:pathLst>
                  <a:path extrusionOk="0" h="1124" w="456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115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rect b="b" l="l" r="r" t="t"/>
                <a:pathLst>
                  <a:path extrusionOk="0" h="1124" w="345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115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rect b="b" l="l" r="r" t="t"/>
                <a:pathLst>
                  <a:path extrusionOk="0" h="1060" w="29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115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rect b="b" l="l" r="r" t="t"/>
                <a:pathLst>
                  <a:path extrusionOk="0" h="411" w="32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115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rect b="b" l="l" r="r" t="t"/>
                <a:pathLst>
                  <a:path extrusionOk="0" h="507" w="339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115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rect b="b" l="l" r="r" t="t"/>
                <a:pathLst>
                  <a:path extrusionOk="0" h="545" w="29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115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rect b="b" l="l" r="r" t="t"/>
                <a:pathLst>
                  <a:path extrusionOk="0" h="506" w="29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115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rect b="b" l="l" r="r" t="t"/>
                <a:pathLst>
                  <a:path extrusionOk="0" h="364" w="256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9" name="Google Shape;7749;p115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rect b="b" l="l" r="r" t="t"/>
                <a:pathLst>
                  <a:path extrusionOk="0" h="912" w="332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0" name="Google Shape;7750;p115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rect b="b" l="l" r="r" t="t"/>
                <a:pathLst>
                  <a:path extrusionOk="0" h="683" w="38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1" name="Google Shape;7751;p115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rect b="b" l="l" r="r" t="t"/>
                <a:pathLst>
                  <a:path extrusionOk="0" h="811" w="37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2" name="Google Shape;7752;p115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rect b="b" l="l" r="r" t="t"/>
                <a:pathLst>
                  <a:path extrusionOk="0" h="836" w="296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3" name="Google Shape;7753;p115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rect b="b" l="l" r="r" t="t"/>
                <a:pathLst>
                  <a:path extrusionOk="0" h="763" w="247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4" name="Google Shape;7754;p115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rect b="b" l="l" r="r" t="t"/>
                <a:pathLst>
                  <a:path extrusionOk="0" h="732" w="234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5" name="Google Shape;7755;p115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rect b="b" l="l" r="r" t="t"/>
                <a:pathLst>
                  <a:path extrusionOk="0" h="645" w="265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6" name="Google Shape;7756;p115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rect b="b" l="l" r="r" t="t"/>
                <a:pathLst>
                  <a:path extrusionOk="0" h="1310" w="1895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7" name="Google Shape;7757;p115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rect b="b" l="l" r="r" t="t"/>
                <a:pathLst>
                  <a:path extrusionOk="0" h="7080" w="2281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8" name="Google Shape;7758;p115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rect b="b" l="l" r="r" t="t"/>
                <a:pathLst>
                  <a:path extrusionOk="0" h="7572" w="2373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9" name="Google Shape;7759;p115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rect b="b" l="l" r="r" t="t"/>
                <a:pathLst>
                  <a:path extrusionOk="0" h="1520" w="659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115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rect b="b" l="l" r="r" t="t"/>
                <a:pathLst>
                  <a:path extrusionOk="0" h="636" w="395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115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rect b="b" l="l" r="r" t="t"/>
                <a:pathLst>
                  <a:path extrusionOk="0" h="426" w="234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115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rect b="b" l="l" r="r" t="t"/>
                <a:pathLst>
                  <a:path extrusionOk="0" h="1519" w="579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115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rect b="b" l="l" r="r" t="t"/>
                <a:pathLst>
                  <a:path extrusionOk="0" h="1097" w="48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115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rect b="b" l="l" r="r" t="t"/>
                <a:pathLst>
                  <a:path extrusionOk="0" h="763" w="487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115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rect b="b" l="l" r="r" t="t"/>
                <a:pathLst>
                  <a:path extrusionOk="0" h="549" w="296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6" name="Google Shape;7766;p115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rect b="b" l="l" r="r" t="t"/>
                <a:pathLst>
                  <a:path extrusionOk="0" h="8061" w="3754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7" name="Google Shape;7767;p115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rect b="b" l="l" r="r" t="t"/>
                <a:pathLst>
                  <a:path extrusionOk="0" h="704" w="3046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115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rect b="b" l="l" r="r" t="t"/>
                <a:pathLst>
                  <a:path extrusionOk="0" h="414" w="1389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115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rect b="b" l="l" r="r" t="t"/>
                <a:pathLst>
                  <a:path extrusionOk="0" h="381" w="1077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115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rect b="b" l="l" r="r" t="t"/>
                <a:pathLst>
                  <a:path extrusionOk="0" h="351" w="1004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115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rect b="b" l="l" r="r" t="t"/>
                <a:pathLst>
                  <a:path extrusionOk="0" h="352" w="998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115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rect b="b" l="l" r="r" t="t"/>
                <a:pathLst>
                  <a:path extrusionOk="0" h="351" w="998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3" name="Google Shape;7773;p115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rect b="b" l="l" r="r" t="t"/>
                <a:pathLst>
                  <a:path extrusionOk="0" h="350" w="998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4" name="Google Shape;7774;p115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rect b="b" l="l" r="r" t="t"/>
                <a:pathLst>
                  <a:path extrusionOk="0" h="350" w="998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115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rect b="b" l="l" r="r" t="t"/>
                <a:pathLst>
                  <a:path extrusionOk="0" h="352" w="999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6" name="Google Shape;7776;p115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rect b="b" l="l" r="r" t="t"/>
                <a:pathLst>
                  <a:path extrusionOk="0" h="350" w="998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7" name="Google Shape;7777;p115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rect b="b" l="l" r="r" t="t"/>
                <a:pathLst>
                  <a:path extrusionOk="0" h="348" w="999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8" name="Google Shape;7778;p115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rect b="b" l="l" r="r" t="t"/>
                <a:pathLst>
                  <a:path extrusionOk="0" h="352" w="999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9" name="Google Shape;7779;p115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rect b="b" l="l" r="r" t="t"/>
                <a:pathLst>
                  <a:path extrusionOk="0" h="713" w="3503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0" name="Google Shape;7780;p115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rect b="b" l="l" r="r" t="t"/>
                <a:pathLst>
                  <a:path extrusionOk="0" h="589" w="3605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1" name="Google Shape;7781;p115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rect b="b" l="l" r="r" t="t"/>
                <a:pathLst>
                  <a:path extrusionOk="0" h="802" w="3871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2" name="Google Shape;7782;p115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rect b="b" l="l" r="r" t="t"/>
                <a:pathLst>
                  <a:path extrusionOk="0" h="590" w="3606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3" name="Google Shape;7783;p115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rect b="b" l="l" r="r" t="t"/>
                <a:pathLst>
                  <a:path extrusionOk="0" h="657" w="3716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4" name="Google Shape;7784;p115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rect b="b" l="l" r="r" t="t"/>
                <a:pathLst>
                  <a:path extrusionOk="0" h="537" w="2658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5" name="Google Shape;7785;p115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rect b="b" l="l" r="r" t="t"/>
                <a:pathLst>
                  <a:path extrusionOk="0" h="459" w="1969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6" name="Google Shape;7786;p115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rect b="b" l="l" r="r" t="t"/>
                <a:pathLst>
                  <a:path extrusionOk="0" h="2042" w="628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7" name="Google Shape;7787;p115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rect b="b" l="l" r="r" t="t"/>
                <a:pathLst>
                  <a:path extrusionOk="0" h="1076" w="1956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8" name="Google Shape;7788;p115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rect b="b" l="l" r="r" t="t"/>
                <a:pathLst>
                  <a:path extrusionOk="0" h="1171" w="3855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9" name="Google Shape;7789;p115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rect b="b" l="l" r="r" t="t"/>
                <a:pathLst>
                  <a:path extrusionOk="0" h="7242" w="517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0" name="Google Shape;7790;p115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rect b="b" l="l" r="r" t="t"/>
                <a:pathLst>
                  <a:path extrusionOk="0" h="6013" w="5041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1" name="Google Shape;7791;p115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rect b="b" l="l" r="r" t="t"/>
                <a:pathLst>
                  <a:path extrusionOk="0" h="432" w="358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2" name="Google Shape;7792;p115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rect b="b" l="l" r="r" t="t"/>
                <a:pathLst>
                  <a:path extrusionOk="0" h="424" w="376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3" name="Google Shape;7793;p115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rect b="b" l="l" r="r" t="t"/>
                <a:pathLst>
                  <a:path extrusionOk="0" h="359" w="253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115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rect b="b" l="l" r="r" t="t"/>
                <a:pathLst>
                  <a:path extrusionOk="0" h="343" w="241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115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rect b="b" l="l" r="r" t="t"/>
                <a:pathLst>
                  <a:path extrusionOk="0" h="364" w="32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115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rect b="b" l="l" r="r" t="t"/>
                <a:pathLst>
                  <a:path extrusionOk="0" h="315" w="228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115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rect b="b" l="l" r="r" t="t"/>
                <a:pathLst>
                  <a:path extrusionOk="0" h="348" w="234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115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rect b="b" l="l" r="r" t="t"/>
                <a:pathLst>
                  <a:path extrusionOk="0" h="277" w="21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115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rect b="b" l="l" r="r" t="t"/>
                <a:pathLst>
                  <a:path extrusionOk="0" h="272" w="161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115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rect b="b" l="l" r="r" t="t"/>
                <a:pathLst>
                  <a:path extrusionOk="0" h="284" w="148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115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rect b="b" l="l" r="r" t="t"/>
                <a:pathLst>
                  <a:path extrusionOk="0" h="250" w="198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115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rect b="b" l="l" r="r" t="t"/>
                <a:pathLst>
                  <a:path extrusionOk="0" h="207" w="112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115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rect b="b" l="l" r="r" t="t"/>
                <a:pathLst>
                  <a:path extrusionOk="0" h="426" w="357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115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rect b="b" l="l" r="r" t="t"/>
                <a:pathLst>
                  <a:path extrusionOk="0" h="422" w="376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115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rect b="b" l="l" r="r" t="t"/>
                <a:pathLst>
                  <a:path extrusionOk="0" h="360" w="253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115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rect b="b" l="l" r="r" t="t"/>
                <a:pathLst>
                  <a:path extrusionOk="0" h="343" w="241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115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rect b="b" l="l" r="r" t="t"/>
                <a:pathLst>
                  <a:path extrusionOk="0" h="364" w="319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115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rect b="b" l="l" r="r" t="t"/>
                <a:pathLst>
                  <a:path extrusionOk="0" h="315" w="228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115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rect b="b" l="l" r="r" t="t"/>
                <a:pathLst>
                  <a:path extrusionOk="0" h="347" w="229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115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rect b="b" l="l" r="r" t="t"/>
                <a:pathLst>
                  <a:path extrusionOk="0" h="278" w="21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115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rect b="b" l="l" r="r" t="t"/>
                <a:pathLst>
                  <a:path extrusionOk="0" h="272" w="154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115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rect b="b" l="l" r="r" t="t"/>
                <a:pathLst>
                  <a:path extrusionOk="0" h="285" w="155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115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rect b="b" l="l" r="r" t="t"/>
                <a:pathLst>
                  <a:path extrusionOk="0" h="251" w="204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115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rect b="b" l="l" r="r" t="t"/>
                <a:pathLst>
                  <a:path extrusionOk="0" h="206" w="111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15" name="Google Shape;7815;p115"/>
            <p:cNvSpPr/>
            <p:nvPr/>
          </p:nvSpPr>
          <p:spPr>
            <a:xfrm>
              <a:off x="5233150" y="2992450"/>
              <a:ext cx="201550" cy="156325"/>
            </a:xfrm>
            <a:custGeom>
              <a:rect b="b" l="l" r="r" t="t"/>
              <a:pathLst>
                <a:path extrusionOk="0" h="6253" w="8062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6" name="Google Shape;7816;p115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7817" name="Google Shape;7817;p115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7818" name="Google Shape;7818;p115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rect b="b" l="l" r="r" t="t"/>
                <a:pathLst>
                  <a:path extrusionOk="0" h="47595" w="17409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115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rect b="b" l="l" r="r" t="t"/>
                <a:pathLst>
                  <a:path extrusionOk="0" h="8047" w="6019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0" name="Google Shape;7820;p115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7821" name="Google Shape;7821;p115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rect b="b" l="l" r="r" t="t"/>
                <a:pathLst>
                  <a:path extrusionOk="0" h="2143" w="1494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2" name="Google Shape;7822;p115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rect b="b" l="l" r="r" t="t"/>
                <a:pathLst>
                  <a:path extrusionOk="0" h="1884" w="1142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115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rect b="b" l="l" r="r" t="t"/>
                <a:pathLst>
                  <a:path extrusionOk="0" h="9709" w="3404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115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rect b="b" l="l" r="r" t="t"/>
                <a:pathLst>
                  <a:path extrusionOk="0" h="12715" w="2853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115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rect b="b" l="l" r="r" t="t"/>
                <a:pathLst>
                  <a:path extrusionOk="0" h="9656" w="2103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115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rect b="b" l="l" r="r" t="t"/>
                <a:pathLst>
                  <a:path extrusionOk="0" h="6352" w="1511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115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rect b="b" l="l" r="r" t="t"/>
                <a:pathLst>
                  <a:path extrusionOk="0" h="10911" w="3791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115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rect b="b" l="l" r="r" t="t"/>
                <a:pathLst>
                  <a:path extrusionOk="0" h="3379" w="2196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115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rect b="b" l="l" r="r" t="t"/>
                <a:pathLst>
                  <a:path extrusionOk="0" h="2588" w="1961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115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rect b="b" l="l" r="r" t="t"/>
                <a:pathLst>
                  <a:path extrusionOk="0" h="4524" w="3683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115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rect b="b" l="l" r="r" t="t"/>
                <a:pathLst>
                  <a:path extrusionOk="0" h="1730" w="1716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115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rect b="b" l="l" r="r" t="t"/>
                <a:pathLst>
                  <a:path extrusionOk="0" h="1302" w="1457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115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rect b="b" l="l" r="r" t="t"/>
                <a:pathLst>
                  <a:path extrusionOk="0" h="2060" w="6105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115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rect b="b" l="l" r="r" t="t"/>
                <a:pathLst>
                  <a:path extrusionOk="0" h="5693" w="4189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115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rect b="b" l="l" r="r" t="t"/>
                <a:pathLst>
                  <a:path extrusionOk="0" h="6392" w="3823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115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rect b="b" l="l" r="r" t="t"/>
                <a:pathLst>
                  <a:path extrusionOk="0" h="5812" w="171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7" name="Google Shape;7837;p115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rect b="b" l="l" r="r" t="t"/>
                <a:pathLst>
                  <a:path extrusionOk="0" h="5933" w="978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8" name="Google Shape;7838;p115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rect b="b" l="l" r="r" t="t"/>
                <a:pathLst>
                  <a:path extrusionOk="0" h="1044" w="53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9" name="Google Shape;7839;p115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rect b="b" l="l" r="r" t="t"/>
                <a:pathLst>
                  <a:path extrusionOk="0" h="1068" w="1647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0" name="Google Shape;7840;p115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rect b="b" l="l" r="r" t="t"/>
                <a:pathLst>
                  <a:path extrusionOk="0" h="1402" w="2354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1" name="Google Shape;7841;p115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rect b="b" l="l" r="r" t="t"/>
                <a:pathLst>
                  <a:path extrusionOk="0" h="882" w="1329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2" name="Google Shape;7842;p115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rect b="b" l="l" r="r" t="t"/>
                <a:pathLst>
                  <a:path extrusionOk="0" h="2663" w="509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3" name="Google Shape;7843;p115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rect b="b" l="l" r="r" t="t"/>
                <a:pathLst>
                  <a:path extrusionOk="0" h="2682" w="45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4" name="Google Shape;7844;p115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rect b="b" l="l" r="r" t="t"/>
                <a:pathLst>
                  <a:path extrusionOk="0" h="2782" w="474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5" name="Google Shape;7845;p115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rect b="b" l="l" r="r" t="t"/>
                <a:pathLst>
                  <a:path extrusionOk="0" h="2485" w="426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6" name="Google Shape;7846;p115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rect b="b" l="l" r="r" t="t"/>
                <a:pathLst>
                  <a:path extrusionOk="0" h="1430" w="276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7" name="Google Shape;7847;p115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rect b="b" l="l" r="r" t="t"/>
                <a:pathLst>
                  <a:path extrusionOk="0" h="1355" w="1046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8" name="Google Shape;7848;p115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rect b="b" l="l" r="r" t="t"/>
                <a:pathLst>
                  <a:path extrusionOk="0" h="9709" w="3405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9" name="Google Shape;7849;p115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rect b="b" l="l" r="r" t="t"/>
                <a:pathLst>
                  <a:path extrusionOk="0" h="12715" w="2853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0" name="Google Shape;7850;p115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rect b="b" l="l" r="r" t="t"/>
                <a:pathLst>
                  <a:path extrusionOk="0" h="9656" w="2103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1" name="Google Shape;7851;p115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rect b="b" l="l" r="r" t="t"/>
                <a:pathLst>
                  <a:path extrusionOk="0" h="6352" w="1505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2" name="Google Shape;7852;p115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rect b="b" l="l" r="r" t="t"/>
                <a:pathLst>
                  <a:path extrusionOk="0" h="10911" w="3785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3" name="Google Shape;7853;p115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rect b="b" l="l" r="r" t="t"/>
                <a:pathLst>
                  <a:path extrusionOk="0" h="3379" w="2195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4" name="Google Shape;7854;p115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rect b="b" l="l" r="r" t="t"/>
                <a:pathLst>
                  <a:path extrusionOk="0" h="2588" w="195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5" name="Google Shape;7855;p115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rect b="b" l="l" r="r" t="t"/>
                <a:pathLst>
                  <a:path extrusionOk="0" h="4524" w="3683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6" name="Google Shape;7856;p115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rect b="b" l="l" r="r" t="t"/>
                <a:pathLst>
                  <a:path extrusionOk="0" h="1730" w="171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7" name="Google Shape;7857;p115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rect b="b" l="l" r="r" t="t"/>
                <a:pathLst>
                  <a:path extrusionOk="0" h="1302" w="1458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8" name="Google Shape;7858;p115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rect b="b" l="l" r="r" t="t"/>
                <a:pathLst>
                  <a:path extrusionOk="0" h="2060" w="6105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9" name="Google Shape;7859;p115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rect b="b" l="l" r="r" t="t"/>
                <a:pathLst>
                  <a:path extrusionOk="0" h="5693" w="419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0" name="Google Shape;7860;p115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rect b="b" l="l" r="r" t="t"/>
                <a:pathLst>
                  <a:path extrusionOk="0" h="6392" w="3825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1" name="Google Shape;7861;p115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rect b="b" l="l" r="r" t="t"/>
                <a:pathLst>
                  <a:path extrusionOk="0" h="5812" w="1716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2" name="Google Shape;7862;p115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rect b="b" l="l" r="r" t="t"/>
                <a:pathLst>
                  <a:path extrusionOk="0" h="5933" w="984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3" name="Google Shape;7863;p115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rect b="b" l="l" r="r" t="t"/>
                <a:pathLst>
                  <a:path extrusionOk="0" h="2143" w="1488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4" name="Google Shape;7864;p115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rect b="b" l="l" r="r" t="t"/>
                <a:pathLst>
                  <a:path extrusionOk="0" h="1884" w="1142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5" name="Google Shape;7865;p115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rect b="b" l="l" r="r" t="t"/>
                <a:pathLst>
                  <a:path extrusionOk="0" h="1044" w="53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6" name="Google Shape;7866;p115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rect b="b" l="l" r="r" t="t"/>
                <a:pathLst>
                  <a:path extrusionOk="0" h="1068" w="1648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7" name="Google Shape;7867;p115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rect b="b" l="l" r="r" t="t"/>
                <a:pathLst>
                  <a:path extrusionOk="0" h="1402" w="2354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8" name="Google Shape;7868;p115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rect b="b" l="l" r="r" t="t"/>
                <a:pathLst>
                  <a:path extrusionOk="0" h="882" w="1329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9" name="Google Shape;7869;p115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rect b="b" l="l" r="r" t="t"/>
                <a:pathLst>
                  <a:path extrusionOk="0" h="2663" w="509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0" name="Google Shape;7870;p115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rect b="b" l="l" r="r" t="t"/>
                <a:pathLst>
                  <a:path extrusionOk="0" h="2682" w="449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1" name="Google Shape;7871;p115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rect b="b" l="l" r="r" t="t"/>
                <a:pathLst>
                  <a:path extrusionOk="0" h="2782" w="475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2" name="Google Shape;7872;p115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rect b="b" l="l" r="r" t="t"/>
                <a:pathLst>
                  <a:path extrusionOk="0" h="2485" w="426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3" name="Google Shape;7873;p115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rect b="b" l="l" r="r" t="t"/>
                <a:pathLst>
                  <a:path extrusionOk="0" h="1430" w="276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4" name="Google Shape;7874;p115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rect b="b" l="l" r="r" t="t"/>
                <a:pathLst>
                  <a:path extrusionOk="0" h="1355" w="1046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5" name="Google Shape;7875;p115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rect b="b" l="l" r="r" t="t"/>
                <a:pathLst>
                  <a:path extrusionOk="0" h="3122" w="2681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6" name="Google Shape;7876;p115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rect b="b" l="l" r="r" t="t"/>
                <a:pathLst>
                  <a:path extrusionOk="0" h="1597" w="205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7" name="Google Shape;7877;p115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rect b="b" l="l" r="r" t="t"/>
                <a:pathLst>
                  <a:path extrusionOk="0" h="1299" w="1425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8" name="Google Shape;7878;p115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rect b="b" l="l" r="r" t="t"/>
                <a:pathLst>
                  <a:path extrusionOk="0" h="3122" w="2681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9" name="Google Shape;7879;p115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rect b="b" l="l" r="r" t="t"/>
                <a:pathLst>
                  <a:path extrusionOk="0" h="1597" w="2044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0" name="Google Shape;7880;p115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rect b="b" l="l" r="r" t="t"/>
                <a:pathLst>
                  <a:path extrusionOk="0" h="1299" w="142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1" name="Google Shape;7881;p115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rect b="b" l="l" r="r" t="t"/>
                <a:pathLst>
                  <a:path extrusionOk="0" h="1808" w="2386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82" name="Google Shape;7882;p115"/>
            <p:cNvSpPr/>
            <p:nvPr/>
          </p:nvSpPr>
          <p:spPr>
            <a:xfrm>
              <a:off x="6000725" y="2992450"/>
              <a:ext cx="201725" cy="156325"/>
            </a:xfrm>
            <a:custGeom>
              <a:rect b="b" l="l" r="r" t="t"/>
              <a:pathLst>
                <a:path extrusionOk="0" h="6253" w="8069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3" name="Google Shape;7883;p115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7884" name="Google Shape;7884;p115"/>
            <p:cNvSpPr/>
            <p:nvPr/>
          </p:nvSpPr>
          <p:spPr>
            <a:xfrm>
              <a:off x="6634500" y="3172825"/>
              <a:ext cx="435225" cy="1189875"/>
            </a:xfrm>
            <a:custGeom>
              <a:rect b="b" l="l" r="r" t="t"/>
              <a:pathLst>
                <a:path extrusionOk="0" h="47595" w="17409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115"/>
            <p:cNvSpPr/>
            <p:nvPr/>
          </p:nvSpPr>
          <p:spPr>
            <a:xfrm>
              <a:off x="6776950" y="3018075"/>
              <a:ext cx="150475" cy="201175"/>
            </a:xfrm>
            <a:custGeom>
              <a:rect b="b" l="l" r="r" t="t"/>
              <a:pathLst>
                <a:path extrusionOk="0" h="8047" w="6019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115"/>
            <p:cNvSpPr/>
            <p:nvPr/>
          </p:nvSpPr>
          <p:spPr>
            <a:xfrm>
              <a:off x="6768450" y="2992450"/>
              <a:ext cx="201575" cy="156325"/>
            </a:xfrm>
            <a:custGeom>
              <a:rect b="b" l="l" r="r" t="t"/>
              <a:pathLst>
                <a:path extrusionOk="0" h="6253" w="8063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7" name="Google Shape;7887;p115"/>
          <p:cNvSpPr/>
          <p:nvPr/>
        </p:nvSpPr>
        <p:spPr>
          <a:xfrm>
            <a:off x="6624825" y="3676288"/>
            <a:ext cx="53450" cy="104650"/>
          </a:xfrm>
          <a:custGeom>
            <a:rect b="b" l="l" r="r" t="t"/>
            <a:pathLst>
              <a:path extrusionOk="0" h="4186" w="2138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8" name="Google Shape;7888;p115"/>
          <p:cNvSpPr/>
          <p:nvPr/>
        </p:nvSpPr>
        <p:spPr>
          <a:xfrm>
            <a:off x="7030350" y="3650688"/>
            <a:ext cx="41225" cy="132550"/>
          </a:xfrm>
          <a:custGeom>
            <a:rect b="b" l="l" r="r" t="t"/>
            <a:pathLst>
              <a:path extrusionOk="0" h="5302" w="1649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9" name="Google Shape;7889;p115"/>
          <p:cNvSpPr/>
          <p:nvPr/>
        </p:nvSpPr>
        <p:spPr>
          <a:xfrm>
            <a:off x="6642500" y="3681138"/>
            <a:ext cx="29675" cy="86725"/>
          </a:xfrm>
          <a:custGeom>
            <a:rect b="b" l="l" r="r" t="t"/>
            <a:pathLst>
              <a:path extrusionOk="0" h="3469" w="1187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0" name="Google Shape;7890;p115"/>
          <p:cNvSpPr/>
          <p:nvPr/>
        </p:nvSpPr>
        <p:spPr>
          <a:xfrm>
            <a:off x="7028650" y="3675338"/>
            <a:ext cx="35850" cy="94850"/>
          </a:xfrm>
          <a:custGeom>
            <a:rect b="b" l="l" r="r" t="t"/>
            <a:pathLst>
              <a:path extrusionOk="0" h="3794" w="1434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1" name="Google Shape;7891;p115"/>
          <p:cNvSpPr/>
          <p:nvPr/>
        </p:nvSpPr>
        <p:spPr>
          <a:xfrm>
            <a:off x="6772875" y="4044738"/>
            <a:ext cx="32550" cy="313550"/>
          </a:xfrm>
          <a:custGeom>
            <a:rect b="b" l="l" r="r" t="t"/>
            <a:pathLst>
              <a:path extrusionOk="0" h="12542" w="1302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2" name="Google Shape;7892;p115"/>
          <p:cNvSpPr/>
          <p:nvPr/>
        </p:nvSpPr>
        <p:spPr>
          <a:xfrm>
            <a:off x="6771275" y="4240900"/>
            <a:ext cx="29350" cy="92000"/>
          </a:xfrm>
          <a:custGeom>
            <a:rect b="b" l="l" r="r" t="t"/>
            <a:pathLst>
              <a:path extrusionOk="0" h="3680" w="1174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3" name="Google Shape;7893;p115"/>
          <p:cNvSpPr/>
          <p:nvPr/>
        </p:nvSpPr>
        <p:spPr>
          <a:xfrm>
            <a:off x="6901125" y="4051238"/>
            <a:ext cx="27300" cy="305500"/>
          </a:xfrm>
          <a:custGeom>
            <a:rect b="b" l="l" r="r" t="t"/>
            <a:pathLst>
              <a:path extrusionOk="0" h="12220" w="1092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4" name="Google Shape;7894;p115"/>
          <p:cNvSpPr/>
          <p:nvPr/>
        </p:nvSpPr>
        <p:spPr>
          <a:xfrm>
            <a:off x="6904000" y="4244325"/>
            <a:ext cx="29275" cy="80725"/>
          </a:xfrm>
          <a:custGeom>
            <a:rect b="b" l="l" r="r" t="t"/>
            <a:pathLst>
              <a:path extrusionOk="0" h="3229" w="1171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5" name="Google Shape;7895;p115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7896" name="Google Shape;7896;p115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7897" name="Google Shape;7897;p115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rect b="b" l="l" r="r" t="t"/>
                <a:pathLst>
                  <a:path extrusionOk="0" h="6632" w="4064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115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rect b="b" l="l" r="r" t="t"/>
                <a:pathLst>
                  <a:path extrusionOk="0" h="5222" w="2982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115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rect b="b" l="l" r="r" t="t"/>
                <a:pathLst>
                  <a:path extrusionOk="0" h="6632" w="4064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115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rect b="b" l="l" r="r" t="t"/>
                <a:pathLst>
                  <a:path extrusionOk="0" h="5222" w="2983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01" name="Google Shape;7901;p115"/>
            <p:cNvSpPr/>
            <p:nvPr/>
          </p:nvSpPr>
          <p:spPr>
            <a:xfrm>
              <a:off x="6836900" y="3295900"/>
              <a:ext cx="109700" cy="84400"/>
            </a:xfrm>
            <a:custGeom>
              <a:rect b="b" l="l" r="r" t="t"/>
              <a:pathLst>
                <a:path extrusionOk="0" h="3376" w="4388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115"/>
            <p:cNvSpPr/>
            <p:nvPr/>
          </p:nvSpPr>
          <p:spPr>
            <a:xfrm>
              <a:off x="6794950" y="3118325"/>
              <a:ext cx="73775" cy="202350"/>
            </a:xfrm>
            <a:custGeom>
              <a:rect b="b" l="l" r="r" t="t"/>
              <a:pathLst>
                <a:path extrusionOk="0" h="8094" w="2951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115"/>
            <p:cNvSpPr/>
            <p:nvPr/>
          </p:nvSpPr>
          <p:spPr>
            <a:xfrm>
              <a:off x="6855025" y="3111325"/>
              <a:ext cx="48750" cy="212125"/>
            </a:xfrm>
            <a:custGeom>
              <a:rect b="b" l="l" r="r" t="t"/>
              <a:pathLst>
                <a:path extrusionOk="0" h="8485" w="195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115"/>
            <p:cNvSpPr/>
            <p:nvPr/>
          </p:nvSpPr>
          <p:spPr>
            <a:xfrm>
              <a:off x="6793100" y="3103025"/>
              <a:ext cx="79475" cy="219650"/>
            </a:xfrm>
            <a:custGeom>
              <a:rect b="b" l="l" r="r" t="t"/>
              <a:pathLst>
                <a:path extrusionOk="0" h="8786" w="3179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115"/>
            <p:cNvSpPr/>
            <p:nvPr/>
          </p:nvSpPr>
          <p:spPr>
            <a:xfrm>
              <a:off x="6855800" y="3098525"/>
              <a:ext cx="47500" cy="226600"/>
            </a:xfrm>
            <a:custGeom>
              <a:rect b="b" l="l" r="r" t="t"/>
              <a:pathLst>
                <a:path extrusionOk="0" h="9064" w="190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115"/>
            <p:cNvSpPr/>
            <p:nvPr/>
          </p:nvSpPr>
          <p:spPr>
            <a:xfrm>
              <a:off x="6668175" y="3255650"/>
              <a:ext cx="198250" cy="461950"/>
            </a:xfrm>
            <a:custGeom>
              <a:rect b="b" l="l" r="r" t="t"/>
              <a:pathLst>
                <a:path extrusionOk="0" h="18478" w="793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115"/>
            <p:cNvSpPr/>
            <p:nvPr/>
          </p:nvSpPr>
          <p:spPr>
            <a:xfrm>
              <a:off x="6870600" y="3259125"/>
              <a:ext cx="170700" cy="456625"/>
            </a:xfrm>
            <a:custGeom>
              <a:rect b="b" l="l" r="r" t="t"/>
              <a:pathLst>
                <a:path extrusionOk="0" h="18265" w="6828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115"/>
            <p:cNvSpPr/>
            <p:nvPr/>
          </p:nvSpPr>
          <p:spPr>
            <a:xfrm>
              <a:off x="6746700" y="3356150"/>
              <a:ext cx="130475" cy="983200"/>
            </a:xfrm>
            <a:custGeom>
              <a:rect b="b" l="l" r="r" t="t"/>
              <a:pathLst>
                <a:path extrusionOk="0" h="39328" w="5219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115"/>
            <p:cNvSpPr/>
            <p:nvPr/>
          </p:nvSpPr>
          <p:spPr>
            <a:xfrm>
              <a:off x="6854725" y="3355225"/>
              <a:ext cx="106350" cy="987200"/>
            </a:xfrm>
            <a:custGeom>
              <a:rect b="b" l="l" r="r" t="t"/>
              <a:pathLst>
                <a:path extrusionOk="0" h="39488" w="4254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115"/>
            <p:cNvSpPr/>
            <p:nvPr/>
          </p:nvSpPr>
          <p:spPr>
            <a:xfrm>
              <a:off x="6658800" y="3262225"/>
              <a:ext cx="210225" cy="446150"/>
            </a:xfrm>
            <a:custGeom>
              <a:rect b="b" l="l" r="r" t="t"/>
              <a:pathLst>
                <a:path extrusionOk="0" h="17846" w="8409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115"/>
            <p:cNvSpPr/>
            <p:nvPr/>
          </p:nvSpPr>
          <p:spPr>
            <a:xfrm>
              <a:off x="6869550" y="3274050"/>
              <a:ext cx="167750" cy="433875"/>
            </a:xfrm>
            <a:custGeom>
              <a:rect b="b" l="l" r="r" t="t"/>
              <a:pathLst>
                <a:path extrusionOk="0" h="17355" w="671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115"/>
            <p:cNvSpPr/>
            <p:nvPr/>
          </p:nvSpPr>
          <p:spPr>
            <a:xfrm>
              <a:off x="6756825" y="3367250"/>
              <a:ext cx="130500" cy="756650"/>
            </a:xfrm>
            <a:custGeom>
              <a:rect b="b" l="l" r="r" t="t"/>
              <a:pathLst>
                <a:path extrusionOk="0" h="30266" w="522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115"/>
            <p:cNvSpPr/>
            <p:nvPr/>
          </p:nvSpPr>
          <p:spPr>
            <a:xfrm>
              <a:off x="6836750" y="3361175"/>
              <a:ext cx="115100" cy="758125"/>
            </a:xfrm>
            <a:custGeom>
              <a:rect b="b" l="l" r="r" t="t"/>
              <a:pathLst>
                <a:path extrusionOk="0" h="30325" w="4604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115"/>
            <p:cNvSpPr/>
            <p:nvPr/>
          </p:nvSpPr>
          <p:spPr>
            <a:xfrm>
              <a:off x="6821225" y="3301900"/>
              <a:ext cx="109750" cy="84400"/>
            </a:xfrm>
            <a:custGeom>
              <a:rect b="b" l="l" r="r" t="t"/>
              <a:pathLst>
                <a:path extrusionOk="0" h="3376" w="439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5" name="Google Shape;7915;p115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7916" name="Google Shape;7916;p115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7917" name="Google Shape;7917;p115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8" name="Google Shape;7918;p115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fmla="val 0" name="adj1"/>
                  <a:gd fmla="val 16200000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19" name="Google Shape;7919;p115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7920" name="Google Shape;7920;p115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rect b="b" l="l" r="r" t="t"/>
                <a:pathLst>
                  <a:path extrusionOk="0" h="17476" w="18257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1" name="Google Shape;7921;p115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rect b="b" l="l" r="r" t="t"/>
                <a:pathLst>
                  <a:path extrusionOk="0" h="8223" w="8545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2" name="Google Shape;7922;p115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rect b="b" l="l" r="r" t="t"/>
                <a:pathLst>
                  <a:path extrusionOk="0" h="27471" w="2409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3" name="Google Shape;7923;p115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rect b="b" l="l" r="r" t="t"/>
                <a:pathLst>
                  <a:path extrusionOk="0" h="5656" w="5877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4" name="Google Shape;7924;p115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rect b="b" l="l" r="r" t="t"/>
                <a:pathLst>
                  <a:path extrusionOk="0" h="2783" w="3247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5" name="Google Shape;7925;p115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rect b="b" l="l" r="r" t="t"/>
                <a:pathLst>
                  <a:path extrusionOk="0" h="2011" w="3431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6" name="Google Shape;7926;p115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rect b="b" l="l" r="r" t="t"/>
                <a:pathLst>
                  <a:path extrusionOk="0" h="2017" w="3431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7" name="Google Shape;7927;p115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rect b="b" l="l" r="r" t="t"/>
                <a:pathLst>
                  <a:path extrusionOk="0" h="2017" w="3431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28" name="Google Shape;7928;p115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7929" name="Google Shape;7929;p115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7930" name="Google Shape;7930;p115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rect b="b" l="l" r="r" t="t"/>
                <a:pathLst>
                  <a:path extrusionOk="0" h="62458" w="40527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31" name="Google Shape;7931;p115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7932" name="Google Shape;7932;p115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rect b="b" l="l" r="r" t="t"/>
                  <a:pathLst>
                    <a:path extrusionOk="0" h="58843" w="131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3" name="Google Shape;7933;p115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rect b="b" l="l" r="r" t="t"/>
                  <a:pathLst>
                    <a:path extrusionOk="0" h="1089" w="1113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4" name="Google Shape;7934;p115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5" name="Google Shape;7935;p115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6" name="Google Shape;7936;p115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rect b="b" l="l" r="r" t="t"/>
                  <a:pathLst>
                    <a:path extrusionOk="0" h="1089" w="1113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7" name="Google Shape;7937;p115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8" name="Google Shape;7938;p115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9" name="Google Shape;7939;p115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rect b="b" l="l" r="r" t="t"/>
                  <a:pathLst>
                    <a:path extrusionOk="0" h="1089" w="1114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0" name="Google Shape;7940;p115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1" name="Google Shape;7941;p115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rect b="b" l="l" r="r" t="t"/>
                  <a:pathLst>
                    <a:path extrusionOk="0" h="1071" w="1095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2" name="Google Shape;7942;p115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3" name="Google Shape;7943;p115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rect b="b" l="l" r="r" t="t"/>
                  <a:pathLst>
                    <a:path extrusionOk="0" h="1071" w="1089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4" name="Google Shape;7944;p115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rect b="b" l="l" r="r" t="t"/>
                  <a:pathLst>
                    <a:path extrusionOk="0" h="1058" w="1113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5" name="Google Shape;7945;p115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6" name="Google Shape;7946;p115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rect b="b" l="l" r="r" t="t"/>
                  <a:pathLst>
                    <a:path extrusionOk="0" h="1040" w="1095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7" name="Google Shape;7947;p115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rect b="b" l="l" r="r" t="t"/>
                  <a:pathLst>
                    <a:path extrusionOk="0" h="1058" w="1113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8" name="Google Shape;7948;p115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9" name="Google Shape;7949;p115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rect b="b" l="l" r="r" t="t"/>
                  <a:pathLst>
                    <a:path extrusionOk="0" h="1040" w="1095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0" name="Google Shape;7950;p115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rect b="b" l="l" r="r" t="t"/>
                  <a:pathLst>
                    <a:path extrusionOk="0" h="1058" w="1114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1" name="Google Shape;7951;p115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2" name="Google Shape;7952;p115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rect b="b" l="l" r="r" t="t"/>
                  <a:pathLst>
                    <a:path extrusionOk="0" h="1040" w="1095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3" name="Google Shape;7953;p115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4" name="Google Shape;7954;p115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rect b="b" l="l" r="r" t="t"/>
                  <a:pathLst>
                    <a:path extrusionOk="0" h="1040" w="1089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55" name="Google Shape;7955;p115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7956" name="Google Shape;7956;p115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7957" name="Google Shape;7957;p115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8" name="Google Shape;7958;p115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rect b="b" l="l" r="r" t="t"/>
                  <a:pathLst>
                    <a:path extrusionOk="0" h="6234" w="14372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59" name="Google Shape;7959;p115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7960" name="Google Shape;7960;p115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1" name="Google Shape;7961;p115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rect b="b" l="l" r="r" t="t"/>
                  <a:pathLst>
                    <a:path extrusionOk="0" h="6233" w="14366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62" name="Google Shape;7962;p115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7963" name="Google Shape;7963;p115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4" name="Google Shape;7964;p115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65" name="Google Shape;7965;p115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7966" name="Google Shape;7966;p115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7" name="Google Shape;7967;p115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68" name="Google Shape;7968;p115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7969" name="Google Shape;7969;p115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0" name="Google Shape;7970;p115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71" name="Google Shape;7971;p115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7972" name="Google Shape;7972;p115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7973" name="Google Shape;7973;p115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4" name="Google Shape;7974;p115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rect b="b" l="l" r="r" t="t"/>
                  <a:pathLst>
                    <a:path extrusionOk="0" h="6234" w="14372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75" name="Google Shape;7975;p115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7976" name="Google Shape;7976;p115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7" name="Google Shape;7977;p115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rect b="b" l="l" r="r" t="t"/>
                  <a:pathLst>
                    <a:path extrusionOk="0" h="6233" w="14366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78" name="Google Shape;7978;p115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7979" name="Google Shape;7979;p115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0" name="Google Shape;7980;p115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81" name="Google Shape;7981;p115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7982" name="Google Shape;7982;p115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rect b="b" l="l" r="r" t="t"/>
                  <a:pathLst>
                    <a:path extrusionOk="0" h="8102" w="15583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3" name="Google Shape;7983;p115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84" name="Google Shape;7984;p115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7985" name="Google Shape;7985;p115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rect b="b" l="l" r="r" t="t"/>
                  <a:pathLst>
                    <a:path extrusionOk="0" h="8103" w="15583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6" name="Google Shape;7986;p115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rect b="b" l="l" r="r" t="t"/>
                  <a:pathLst>
                    <a:path extrusionOk="0" h="6234" w="14366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987" name="Google Shape;7987;p115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7988" name="Google Shape;7988;p115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7989" name="Google Shape;7989;p115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rect b="b" l="l" r="r" t="t"/>
                <a:pathLst>
                  <a:path extrusionOk="0" h="6683" w="7009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90" name="Google Shape;7990;p115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7991" name="Google Shape;7991;p115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rect b="b" l="l" r="r" t="t"/>
                  <a:pathLst>
                    <a:path extrusionOk="0" h="46385" w="15257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2" name="Google Shape;7992;p115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rect b="b" l="l" r="r" t="t"/>
                  <a:pathLst>
                    <a:path extrusionOk="0" h="2429" w="311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3" name="Google Shape;7993;p115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rect b="b" l="l" r="r" t="t"/>
                  <a:pathLst>
                    <a:path extrusionOk="0" h="6491" w="5066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994" name="Google Shape;7994;p115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rect b="b" l="l" r="r" t="t"/>
                <a:pathLst>
                  <a:path extrusionOk="0" h="8737" w="7605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95" name="Google Shape;7995;p115"/>
            <p:cNvSpPr/>
            <p:nvPr/>
          </p:nvSpPr>
          <p:spPr>
            <a:xfrm>
              <a:off x="4646675" y="1802575"/>
              <a:ext cx="1075" cy="16775"/>
            </a:xfrm>
            <a:custGeom>
              <a:rect b="b" l="l" r="r" t="t"/>
              <a:pathLst>
                <a:path extrusionOk="0" h="671" w="43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115"/>
            <p:cNvSpPr/>
            <p:nvPr/>
          </p:nvSpPr>
          <p:spPr>
            <a:xfrm>
              <a:off x="4450725" y="1802575"/>
              <a:ext cx="950" cy="16775"/>
            </a:xfrm>
            <a:custGeom>
              <a:rect b="b" l="l" r="r" t="t"/>
              <a:pathLst>
                <a:path extrusionOk="0" h="671" w="38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97" name="Google Shape;7997;p115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7998" name="Google Shape;7998;p115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rect b="b" l="l" r="r" t="t"/>
                <a:pathLst>
                  <a:path extrusionOk="0" h="6800" w="8939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115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rect b="b" l="l" r="r" t="t"/>
                <a:pathLst>
                  <a:path extrusionOk="0" h="6802" w="9185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115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rect b="b" l="l" r="r" t="t"/>
                <a:pathLst>
                  <a:path extrusionOk="0" h="2267" w="8705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1" name="Google Shape;8001;p115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8002" name="Google Shape;8002;p115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rect b="b" l="l" r="r" t="t"/>
                <a:pathLst>
                  <a:path extrusionOk="0" h="4881" w="9646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115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rect b="b" l="l" r="r" t="t"/>
                <a:pathLst>
                  <a:path extrusionOk="0" h="4882" w="9646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115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rect b="b" l="l" r="r" t="t"/>
                <a:pathLst>
                  <a:path extrusionOk="0" h="3523" w="9639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05" name="Google Shape;8005;p115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8006" name="Google Shape;8006;p115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8007" name="Google Shape;8007;p115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rect b="b" l="l" r="r" t="t"/>
                <a:pathLst>
                  <a:path extrusionOk="0" h="47595" w="17409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115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rect b="b" l="l" r="r" t="t"/>
                <a:pathLst>
                  <a:path extrusionOk="0" h="8047" w="6019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115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rect b="b" l="l" r="r" t="t"/>
                <a:pathLst>
                  <a:path extrusionOk="0" h="1550" w="3461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115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rect b="b" l="l" r="r" t="t"/>
                <a:pathLst>
                  <a:path extrusionOk="0" h="6253" w="8074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11" name="Google Shape;8011;p115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8012" name="Google Shape;8012;p115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rect b="b" l="l" r="r" t="t"/>
                <a:pathLst>
                  <a:path extrusionOk="0" h="1182" w="434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115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rect b="b" l="l" r="r" t="t"/>
                <a:pathLst>
                  <a:path extrusionOk="0" h="1182" w="4341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115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rect b="b" l="l" r="r" t="t"/>
                <a:pathLst>
                  <a:path extrusionOk="0" h="10788" w="5336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115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rect b="b" l="l" r="r" t="t"/>
                <a:pathLst>
                  <a:path extrusionOk="0" h="1464" w="4814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115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rect b="b" l="l" r="r" t="t"/>
                <a:pathLst>
                  <a:path extrusionOk="0" h="1181" w="4998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115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rect b="b" l="l" r="r" t="t"/>
                <a:pathLst>
                  <a:path extrusionOk="0" h="10788" w="533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115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rect b="b" l="l" r="r" t="t"/>
                <a:pathLst>
                  <a:path extrusionOk="0" h="1464" w="4808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115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rect b="b" l="l" r="r" t="t"/>
                <a:pathLst>
                  <a:path extrusionOk="0" h="1181" w="5004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115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rect b="b" l="l" r="r" t="t"/>
                <a:pathLst>
                  <a:path extrusionOk="0" h="1181" w="10659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21" name="Google Shape;8021;p115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8022" name="Google Shape;8022;p115"/>
            <p:cNvSpPr/>
            <p:nvPr/>
          </p:nvSpPr>
          <p:spPr>
            <a:xfrm>
              <a:off x="998276" y="1542725"/>
              <a:ext cx="1785800" cy="2843650"/>
            </a:xfrm>
            <a:custGeom>
              <a:rect b="b" l="l" r="r" t="t"/>
              <a:pathLst>
                <a:path extrusionOk="0" h="113746" w="71432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3" name="Google Shape;8023;p115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8024" name="Google Shape;8024;p115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rect b="b" l="l" r="r" t="t"/>
                <a:pathLst>
                  <a:path extrusionOk="0" h="20580" w="23482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25" name="Google Shape;8025;p115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8026" name="Google Shape;8026;p115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rect b="b" l="l" r="r" t="t"/>
                  <a:pathLst>
                    <a:path extrusionOk="0" h="23721" w="15804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7" name="Google Shape;8027;p115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rect b="b" l="l" r="r" t="t"/>
                  <a:pathLst>
                    <a:path extrusionOk="0" h="23728" w="15822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28" name="Google Shape;8028;p115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rect b="b" l="l" r="r" t="t"/>
                <a:pathLst>
                  <a:path extrusionOk="0" h="20592" w="4586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115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rect b="b" l="l" r="r" t="t"/>
                <a:pathLst>
                  <a:path extrusionOk="0" h="16462" w="25584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115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rect b="b" l="l" r="r" t="t"/>
                <a:pathLst>
                  <a:path extrusionOk="0" h="22990" w="14213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31" name="Google Shape;8031;p115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8032" name="Google Shape;8032;p115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rect b="b" l="l" r="r" t="t"/>
                  <a:pathLst>
                    <a:path extrusionOk="0" h="9282" w="6485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3" name="Google Shape;8033;p115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rect b="b" l="l" r="r" t="t"/>
                  <a:pathLst>
                    <a:path extrusionOk="0" h="9283" w="6492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4" name="Google Shape;8034;p115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rect b="b" l="l" r="r" t="t"/>
                  <a:pathLst>
                    <a:path extrusionOk="0" h="15189" w="7906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35" name="Google Shape;8035;p115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rect b="b" l="l" r="r" t="t"/>
                <a:pathLst>
                  <a:path extrusionOk="0" h="34220" w="28995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115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rect b="b" l="l" r="r" t="t"/>
                <a:pathLst>
                  <a:path extrusionOk="0" h="17298" w="11256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37" name="Google Shape;8037;p115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8038" name="Google Shape;8038;p115"/>
            <p:cNvSpPr/>
            <p:nvPr/>
          </p:nvSpPr>
          <p:spPr>
            <a:xfrm>
              <a:off x="2648935" y="1948120"/>
              <a:ext cx="233594" cy="224748"/>
            </a:xfrm>
            <a:custGeom>
              <a:rect b="b" l="l" r="r" t="t"/>
              <a:pathLst>
                <a:path extrusionOk="0" h="8893" w="9243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115"/>
            <p:cNvSpPr/>
            <p:nvPr/>
          </p:nvSpPr>
          <p:spPr>
            <a:xfrm>
              <a:off x="2733370" y="2023735"/>
              <a:ext cx="73695" cy="73568"/>
            </a:xfrm>
            <a:custGeom>
              <a:rect b="b" l="l" r="r" t="t"/>
              <a:pathLst>
                <a:path extrusionOk="0" h="2911" w="2916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0" name="Google Shape;8040;p115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8041" name="Google Shape;8041;p115"/>
            <p:cNvSpPr/>
            <p:nvPr/>
          </p:nvSpPr>
          <p:spPr>
            <a:xfrm>
              <a:off x="3686627" y="2843457"/>
              <a:ext cx="131842" cy="112806"/>
            </a:xfrm>
            <a:custGeom>
              <a:rect b="b" l="l" r="r" t="t"/>
              <a:pathLst>
                <a:path extrusionOk="0" h="4468" w="5222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115"/>
            <p:cNvSpPr/>
            <p:nvPr/>
          </p:nvSpPr>
          <p:spPr>
            <a:xfrm>
              <a:off x="3663097" y="2808237"/>
              <a:ext cx="190593" cy="183398"/>
            </a:xfrm>
            <a:custGeom>
              <a:rect b="b" l="l" r="r" t="t"/>
              <a:pathLst>
                <a:path extrusionOk="0" h="7264" w="7549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115"/>
            <p:cNvSpPr/>
            <p:nvPr/>
          </p:nvSpPr>
          <p:spPr>
            <a:xfrm>
              <a:off x="3628558" y="2776198"/>
              <a:ext cx="257045" cy="247375"/>
            </a:xfrm>
            <a:custGeom>
              <a:rect b="b" l="l" r="r" t="t"/>
              <a:pathLst>
                <a:path extrusionOk="0" h="9798" w="10181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4" name="Google Shape;8044;p115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8045" name="Google Shape;8045;p115"/>
            <p:cNvSpPr/>
            <p:nvPr/>
          </p:nvSpPr>
          <p:spPr>
            <a:xfrm>
              <a:off x="5220000" y="1620325"/>
              <a:ext cx="178725" cy="170600"/>
            </a:xfrm>
            <a:custGeom>
              <a:rect b="b" l="l" r="r" t="t"/>
              <a:pathLst>
                <a:path extrusionOk="0" h="6824" w="7149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46" name="Google Shape;8046;p115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8047" name="Google Shape;8047;p115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8048" name="Google Shape;8048;p115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rect b="b" l="l" r="r" t="t"/>
                  <a:pathLst>
                    <a:path extrusionOk="0" h="47362" w="15571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9" name="Google Shape;8049;p115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rect b="b" l="l" r="r" t="t"/>
                  <a:pathLst>
                    <a:path extrusionOk="0" h="6627" w="5171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50" name="Google Shape;8050;p115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8051" name="Google Shape;8051;p115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rect b="b" l="l" r="r" t="t"/>
                  <a:pathLst>
                    <a:path extrusionOk="0" h="13407" w="2158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2" name="Google Shape;8052;p115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rect b="b" l="l" r="r" t="t"/>
                  <a:pathLst>
                    <a:path extrusionOk="0" h="8952" w="1992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3" name="Google Shape;8053;p115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rect b="b" l="l" r="r" t="t"/>
                  <a:pathLst>
                    <a:path extrusionOk="0" h="999" w="1296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4" name="Google Shape;8054;p115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rect b="b" l="l" r="r" t="t"/>
                  <a:pathLst>
                    <a:path extrusionOk="0" h="1145" w="468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5" name="Google Shape;8055;p115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rect b="b" l="l" r="r" t="t"/>
                  <a:pathLst>
                    <a:path extrusionOk="0" h="1151" w="351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6" name="Google Shape;8056;p115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rect b="b" l="l" r="r" t="t"/>
                  <a:pathLst>
                    <a:path extrusionOk="0" h="1083" w="302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7" name="Google Shape;8057;p115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rect b="b" l="l" r="r" t="t"/>
                  <a:pathLst>
                    <a:path extrusionOk="0" h="419" w="326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8" name="Google Shape;8058;p115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rect b="b" l="l" r="r" t="t"/>
                  <a:pathLst>
                    <a:path extrusionOk="0" h="516" w="339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9" name="Google Shape;8059;p115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rect b="b" l="l" r="r" t="t"/>
                  <a:pathLst>
                    <a:path extrusionOk="0" h="559" w="303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0" name="Google Shape;8060;p115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rect b="b" l="l" r="r" t="t"/>
                  <a:pathLst>
                    <a:path extrusionOk="0" h="516" w="296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1" name="Google Shape;8061;p115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rect b="b" l="l" r="r" t="t"/>
                  <a:pathLst>
                    <a:path extrusionOk="0" h="370" w="256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2" name="Google Shape;8062;p115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rect b="b" l="l" r="r" t="t"/>
                  <a:pathLst>
                    <a:path extrusionOk="0" h="934" w="339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3" name="Google Shape;8063;p115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rect b="b" l="l" r="r" t="t"/>
                  <a:pathLst>
                    <a:path extrusionOk="0" h="700" w="385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4" name="Google Shape;8064;p115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rect b="b" l="l" r="r" t="t"/>
                  <a:pathLst>
                    <a:path extrusionOk="0" h="824" w="376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5" name="Google Shape;8065;p115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rect b="b" l="l" r="r" t="t"/>
                  <a:pathLst>
                    <a:path extrusionOk="0" h="854" w="302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6" name="Google Shape;8066;p115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rect b="b" l="l" r="r" t="t"/>
                  <a:pathLst>
                    <a:path extrusionOk="0" h="782" w="247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7" name="Google Shape;8067;p115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rect b="b" l="l" r="r" t="t"/>
                  <a:pathLst>
                    <a:path extrusionOk="0" h="751" w="234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8" name="Google Shape;8068;p115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rect b="b" l="l" r="r" t="t"/>
                  <a:pathLst>
                    <a:path extrusionOk="0" h="656" w="272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9" name="Google Shape;8069;p115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rect b="b" l="l" r="r" t="t"/>
                  <a:pathLst>
                    <a:path extrusionOk="0" h="1345" w="1642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0" name="Google Shape;8070;p115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rect b="b" l="l" r="r" t="t"/>
                  <a:pathLst>
                    <a:path extrusionOk="0" h="4664" w="8323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1" name="Google Shape;8071;p115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rect b="b" l="l" r="r" t="t"/>
                  <a:pathLst>
                    <a:path extrusionOk="0" h="8154" w="2152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2" name="Google Shape;8072;p115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rect b="b" l="l" r="r" t="t"/>
                  <a:pathLst>
                    <a:path extrusionOk="0" h="7429" w="2685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3" name="Google Shape;8073;p115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rect b="b" l="l" r="r" t="t"/>
                  <a:pathLst>
                    <a:path extrusionOk="0" h="1490" w="604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4" name="Google Shape;8074;p115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rect b="b" l="l" r="r" t="t"/>
                  <a:pathLst>
                    <a:path extrusionOk="0" h="624" w="40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5" name="Google Shape;8075;p115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rect b="b" l="l" r="r" t="t"/>
                  <a:pathLst>
                    <a:path extrusionOk="0" h="417" w="235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6" name="Google Shape;8076;p115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rect b="b" l="l" r="r" t="t"/>
                  <a:pathLst>
                    <a:path extrusionOk="0" h="1484" w="542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7" name="Google Shape;8077;p115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rect b="b" l="l" r="r" t="t"/>
                  <a:pathLst>
                    <a:path extrusionOk="0" h="912" w="40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8" name="Google Shape;8078;p115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rect b="b" l="l" r="r" t="t"/>
                  <a:pathLst>
                    <a:path extrusionOk="0" h="688" w="449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9" name="Google Shape;8079;p115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rect b="b" l="l" r="r" t="t"/>
                  <a:pathLst>
                    <a:path extrusionOk="0" h="320" w="21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0" name="Google Shape;8080;p115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rect b="b" l="l" r="r" t="t"/>
                  <a:pathLst>
                    <a:path extrusionOk="0" h="7852" w="3318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1" name="Google Shape;8081;p115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rect b="b" l="l" r="r" t="t"/>
                  <a:pathLst>
                    <a:path extrusionOk="0" h="557" w="2751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2" name="Google Shape;8082;p115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rect b="b" l="l" r="r" t="t"/>
                  <a:pathLst>
                    <a:path extrusionOk="0" h="402" w="1402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3" name="Google Shape;8083;p115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rect b="b" l="l" r="r" t="t"/>
                  <a:pathLst>
                    <a:path extrusionOk="0" h="370" w="109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4" name="Google Shape;8084;p115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rect b="b" l="l" r="r" t="t"/>
                  <a:pathLst>
                    <a:path extrusionOk="0" h="340" w="1011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5" name="Google Shape;8085;p115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rect b="b" l="l" r="r" t="t"/>
                  <a:pathLst>
                    <a:path extrusionOk="0" h="340" w="1012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6" name="Google Shape;8086;p115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rect b="b" l="l" r="r" t="t"/>
                  <a:pathLst>
                    <a:path extrusionOk="0" h="341" w="1017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7" name="Google Shape;8087;p115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8" name="Google Shape;8088;p115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9" name="Google Shape;8089;p115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rect b="b" l="l" r="r" t="t"/>
                  <a:pathLst>
                    <a:path extrusionOk="0" h="342" w="1016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0" name="Google Shape;8090;p115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1" name="Google Shape;8091;p115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rect b="b" l="l" r="r" t="t"/>
                  <a:pathLst>
                    <a:path extrusionOk="0" h="341" w="1016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2" name="Google Shape;8092;p115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3" name="Google Shape;8093;p115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rect b="b" l="l" r="r" t="t"/>
                  <a:pathLst>
                    <a:path extrusionOk="0" h="697" w="3324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4" name="Google Shape;8094;p115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rect b="b" l="l" r="r" t="t"/>
                  <a:pathLst>
                    <a:path extrusionOk="0" h="570" w="3739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5" name="Google Shape;8095;p115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rect b="b" l="l" r="r" t="t"/>
                  <a:pathLst>
                    <a:path extrusionOk="0" h="779" w="3761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6" name="Google Shape;8096;p115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rect b="b" l="l" r="r" t="t"/>
                  <a:pathLst>
                    <a:path extrusionOk="0" h="576" w="3662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7" name="Google Shape;8097;p115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rect b="b" l="l" r="r" t="t"/>
                  <a:pathLst>
                    <a:path extrusionOk="0" h="622" w="3587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8" name="Google Shape;8098;p115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rect b="b" l="l" r="r" t="t"/>
                  <a:pathLst>
                    <a:path extrusionOk="0" h="514" w="2554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9" name="Google Shape;8099;p115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rect b="b" l="l" r="r" t="t"/>
                  <a:pathLst>
                    <a:path extrusionOk="0" h="428" w="1717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0" name="Google Shape;8100;p115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rect b="b" l="l" r="r" t="t"/>
                  <a:pathLst>
                    <a:path extrusionOk="0" h="1993" w="634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1" name="Google Shape;8101;p115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rect b="b" l="l" r="r" t="t"/>
                  <a:pathLst>
                    <a:path extrusionOk="0" h="628" w="1193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2" name="Google Shape;8102;p115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rect b="b" l="l" r="r" t="t"/>
                  <a:pathLst>
                    <a:path extrusionOk="0" h="754" w="3339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3" name="Google Shape;8103;p115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rect b="b" l="l" r="r" t="t"/>
                  <a:pathLst>
                    <a:path extrusionOk="0" h="7057" w="524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4" name="Google Shape;8104;p115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rect b="b" l="l" r="r" t="t"/>
                  <a:pathLst>
                    <a:path extrusionOk="0" h="13407" w="2158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5" name="Google Shape;8105;p115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rect b="b" l="l" r="r" t="t"/>
                  <a:pathLst>
                    <a:path extrusionOk="0" h="8954" w="1993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6" name="Google Shape;8106;p115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rect b="b" l="l" r="r" t="t"/>
                  <a:pathLst>
                    <a:path extrusionOk="0" h="999" w="129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7" name="Google Shape;8107;p115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rect b="b" l="l" r="r" t="t"/>
                  <a:pathLst>
                    <a:path extrusionOk="0" h="1145" w="462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8" name="Google Shape;8108;p115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rect b="b" l="l" r="r" t="t"/>
                  <a:pathLst>
                    <a:path extrusionOk="0" h="1151" w="357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9" name="Google Shape;8109;p115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rect b="b" l="l" r="r" t="t"/>
                  <a:pathLst>
                    <a:path extrusionOk="0" h="1083" w="309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0" name="Google Shape;8110;p115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rect b="b" l="l" r="r" t="t"/>
                  <a:pathLst>
                    <a:path extrusionOk="0" h="419" w="326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1" name="Google Shape;8111;p115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rect b="b" l="l" r="r" t="t"/>
                  <a:pathLst>
                    <a:path extrusionOk="0" h="516" w="345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2" name="Google Shape;8112;p115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rect b="b" l="l" r="r" t="t"/>
                  <a:pathLst>
                    <a:path extrusionOk="0" h="556" w="296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3" name="Google Shape;8113;p115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rect b="b" l="l" r="r" t="t"/>
                  <a:pathLst>
                    <a:path extrusionOk="0" h="516" w="297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4" name="Google Shape;8114;p115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rect b="b" l="l" r="r" t="t"/>
                  <a:pathLst>
                    <a:path extrusionOk="0" h="370" w="262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5" name="Google Shape;8115;p115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rect b="b" l="l" r="r" t="t"/>
                  <a:pathLst>
                    <a:path extrusionOk="0" h="934" w="34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6" name="Google Shape;8116;p115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rect b="b" l="l" r="r" t="t"/>
                  <a:pathLst>
                    <a:path extrusionOk="0" h="700" w="379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7" name="Google Shape;8117;p115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rect b="b" l="l" r="r" t="t"/>
                  <a:pathLst>
                    <a:path extrusionOk="0" h="824" w="376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8" name="Google Shape;8118;p115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rect b="b" l="l" r="r" t="t"/>
                  <a:pathLst>
                    <a:path extrusionOk="0" h="854" w="308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9" name="Google Shape;8119;p115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rect b="b" l="l" r="r" t="t"/>
                  <a:pathLst>
                    <a:path extrusionOk="0" h="782" w="253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0" name="Google Shape;8120;p115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rect b="b" l="l" r="r" t="t"/>
                  <a:pathLst>
                    <a:path extrusionOk="0" h="751" w="24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1" name="Google Shape;8121;p115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rect b="b" l="l" r="r" t="t"/>
                  <a:pathLst>
                    <a:path extrusionOk="0" h="656" w="266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2" name="Google Shape;8122;p115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rect b="b" l="l" r="r" t="t"/>
                  <a:pathLst>
                    <a:path extrusionOk="0" h="1295" w="1624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3" name="Google Shape;8123;p115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rect b="b" l="l" r="r" t="t"/>
                  <a:pathLst>
                    <a:path extrusionOk="0" h="8154" w="2152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4" name="Google Shape;8124;p115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rect b="b" l="l" r="r" t="t"/>
                  <a:pathLst>
                    <a:path extrusionOk="0" h="7429" w="268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5" name="Google Shape;8125;p115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rect b="b" l="l" r="r" t="t"/>
                  <a:pathLst>
                    <a:path extrusionOk="0" h="1486" w="603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6" name="Google Shape;8126;p115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rect b="b" l="l" r="r" t="t"/>
                  <a:pathLst>
                    <a:path extrusionOk="0" h="624" w="401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7" name="Google Shape;8127;p115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rect b="b" l="l" r="r" t="t"/>
                  <a:pathLst>
                    <a:path extrusionOk="0" h="417" w="234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8" name="Google Shape;8128;p115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rect b="b" l="l" r="r" t="t"/>
                  <a:pathLst>
                    <a:path extrusionOk="0" h="1484" w="536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9" name="Google Shape;8129;p115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rect b="b" l="l" r="r" t="t"/>
                  <a:pathLst>
                    <a:path extrusionOk="0" h="912" w="412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0" name="Google Shape;8130;p115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rect b="b" l="l" r="r" t="t"/>
                  <a:pathLst>
                    <a:path extrusionOk="0" h="688" w="443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1" name="Google Shape;8131;p115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rect b="b" l="l" r="r" t="t"/>
                  <a:pathLst>
                    <a:path extrusionOk="0" h="320" w="21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2" name="Google Shape;8132;p115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rect b="b" l="l" r="r" t="t"/>
                  <a:pathLst>
                    <a:path extrusionOk="0" h="7852" w="3312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3" name="Google Shape;8133;p115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rect b="b" l="l" r="r" t="t"/>
                  <a:pathLst>
                    <a:path extrusionOk="0" h="557" w="2757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4" name="Google Shape;8134;p115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rect b="b" l="l" r="r" t="t"/>
                  <a:pathLst>
                    <a:path extrusionOk="0" h="402" w="1408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5" name="Google Shape;8135;p115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rect b="b" l="l" r="r" t="t"/>
                  <a:pathLst>
                    <a:path extrusionOk="0" h="370" w="1095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6" name="Google Shape;8136;p115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7" name="Google Shape;8137;p115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rect b="b" l="l" r="r" t="t"/>
                  <a:pathLst>
                    <a:path extrusionOk="0" h="340" w="1017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8" name="Google Shape;8138;p115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rect b="b" l="l" r="r" t="t"/>
                  <a:pathLst>
                    <a:path extrusionOk="0" h="341" w="1017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9" name="Google Shape;8139;p115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0" name="Google Shape;8140;p115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rect b="b" l="l" r="r" t="t"/>
                  <a:pathLst>
                    <a:path extrusionOk="0" h="346" w="1017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1" name="Google Shape;8141;p115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rect b="b" l="l" r="r" t="t"/>
                  <a:pathLst>
                    <a:path extrusionOk="0" h="342" w="1016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2" name="Google Shape;8142;p115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rect b="b" l="l" r="r" t="t"/>
                  <a:pathLst>
                    <a:path extrusionOk="0" h="340" w="1011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3" name="Google Shape;8143;p115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rect b="b" l="l" r="r" t="t"/>
                  <a:pathLst>
                    <a:path extrusionOk="0" h="341" w="1016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4" name="Google Shape;8144;p115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rect b="b" l="l" r="r" t="t"/>
                  <a:pathLst>
                    <a:path extrusionOk="0" h="340" w="1016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5" name="Google Shape;8145;p115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rect b="b" l="l" r="r" t="t"/>
                  <a:pathLst>
                    <a:path extrusionOk="0" h="697" w="3325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6" name="Google Shape;8146;p115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rect b="b" l="l" r="r" t="t"/>
                  <a:pathLst>
                    <a:path extrusionOk="0" h="570" w="3733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7" name="Google Shape;8147;p115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rect b="b" l="l" r="r" t="t"/>
                  <a:pathLst>
                    <a:path extrusionOk="0" h="779" w="3767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8" name="Google Shape;8148;p115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rect b="b" l="l" r="r" t="t"/>
                  <a:pathLst>
                    <a:path extrusionOk="0" h="576" w="3656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9" name="Google Shape;8149;p115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rect b="b" l="l" r="r" t="t"/>
                  <a:pathLst>
                    <a:path extrusionOk="0" h="622" w="3581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0" name="Google Shape;8150;p115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rect b="b" l="l" r="r" t="t"/>
                  <a:pathLst>
                    <a:path extrusionOk="0" h="514" w="2554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1" name="Google Shape;8151;p115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rect b="b" l="l" r="r" t="t"/>
                  <a:pathLst>
                    <a:path extrusionOk="0" h="428" w="1717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2" name="Google Shape;8152;p115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rect b="b" l="l" r="r" t="t"/>
                  <a:pathLst>
                    <a:path extrusionOk="0" h="1993" w="634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3" name="Google Shape;8153;p115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rect b="b" l="l" r="r" t="t"/>
                  <a:pathLst>
                    <a:path extrusionOk="0" h="628" w="1194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4" name="Google Shape;8154;p115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rect b="b" l="l" r="r" t="t"/>
                  <a:pathLst>
                    <a:path extrusionOk="0" h="754" w="3338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5" name="Google Shape;8155;p115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rect b="b" l="l" r="r" t="t"/>
                  <a:pathLst>
                    <a:path extrusionOk="0" h="7057" w="523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6" name="Google Shape;8156;p115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rect b="b" l="l" r="r" t="t"/>
                  <a:pathLst>
                    <a:path extrusionOk="0" h="6056" w="4721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7" name="Google Shape;8157;p115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rect b="b" l="l" r="r" t="t"/>
                  <a:pathLst>
                    <a:path extrusionOk="0" h="432" w="34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8" name="Google Shape;8158;p115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rect b="b" l="l" r="r" t="t"/>
                  <a:pathLst>
                    <a:path extrusionOk="0" h="424" w="351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9" name="Google Shape;8159;p115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rect b="b" l="l" r="r" t="t"/>
                  <a:pathLst>
                    <a:path extrusionOk="0" h="360" w="229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0" name="Google Shape;8160;p115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rect b="b" l="l" r="r" t="t"/>
                  <a:pathLst>
                    <a:path extrusionOk="0" h="345" w="229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1" name="Google Shape;8161;p115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rect b="b" l="l" r="r" t="t"/>
                  <a:pathLst>
                    <a:path extrusionOk="0" h="370" w="295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2" name="Google Shape;8162;p115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rect b="b" l="l" r="r" t="t"/>
                  <a:pathLst>
                    <a:path extrusionOk="0" h="319" w="198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3" name="Google Shape;8163;p115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rect b="b" l="l" r="r" t="t"/>
                  <a:pathLst>
                    <a:path extrusionOk="0" h="348" w="222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4" name="Google Shape;8164;p115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rect b="b" l="l" r="r" t="t"/>
                  <a:pathLst>
                    <a:path extrusionOk="0" h="278" w="197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5" name="Google Shape;8165;p115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rect b="b" l="l" r="r" t="t"/>
                  <a:pathLst>
                    <a:path extrusionOk="0" h="251" w="192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6" name="Google Shape;8166;p115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rect b="b" l="l" r="r" t="t"/>
                  <a:pathLst>
                    <a:path extrusionOk="0" h="207" w="98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7" name="Google Shape;8167;p115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rect b="b" l="l" r="r" t="t"/>
                  <a:pathLst>
                    <a:path extrusionOk="0" h="431" w="333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8" name="Google Shape;8168;p115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rect b="b" l="l" r="r" t="t"/>
                  <a:pathLst>
                    <a:path extrusionOk="0" h="428" w="351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9" name="Google Shape;8169;p115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rect b="b" l="l" r="r" t="t"/>
                  <a:pathLst>
                    <a:path extrusionOk="0" h="360" w="228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0" name="Google Shape;8170;p115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rect b="b" l="l" r="r" t="t"/>
                  <a:pathLst>
                    <a:path extrusionOk="0" h="343" w="229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1" name="Google Shape;8171;p115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rect b="b" l="l" r="r" t="t"/>
                  <a:pathLst>
                    <a:path extrusionOk="0" h="370" w="301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2" name="Google Shape;8172;p115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rect b="b" l="l" r="r" t="t"/>
                  <a:pathLst>
                    <a:path extrusionOk="0" h="315" w="203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3" name="Google Shape;8173;p115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rect b="b" l="l" r="r" t="t"/>
                  <a:pathLst>
                    <a:path extrusionOk="0" h="347" w="216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4" name="Google Shape;8174;p115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rect b="b" l="l" r="r" t="t"/>
                  <a:pathLst>
                    <a:path extrusionOk="0" h="278" w="197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5" name="Google Shape;8175;p115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rect b="b" l="l" r="r" t="t"/>
                  <a:pathLst>
                    <a:path extrusionOk="0" h="251" w="186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6" name="Google Shape;8176;p115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rect b="b" l="l" r="r" t="t"/>
                  <a:pathLst>
                    <a:path extrusionOk="0" h="212" w="104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7" name="Google Shape;8177;p115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rect b="b" l="l" r="r" t="t"/>
                  <a:pathLst>
                    <a:path extrusionOk="0" h="278" w="148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8" name="Google Shape;8178;p115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rect b="b" l="l" r="r" t="t"/>
                  <a:pathLst>
                    <a:path extrusionOk="0" h="285" w="142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9" name="Google Shape;8179;p115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rect b="b" l="l" r="r" t="t"/>
                  <a:pathLst>
                    <a:path extrusionOk="0" h="278" w="148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0" name="Google Shape;8180;p115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rect b="b" l="l" r="r" t="t"/>
                  <a:pathLst>
                    <a:path extrusionOk="0" h="285" w="142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181" name="Google Shape;8181;p115"/>
            <p:cNvSpPr/>
            <p:nvPr/>
          </p:nvSpPr>
          <p:spPr>
            <a:xfrm>
              <a:off x="5206775" y="1548900"/>
              <a:ext cx="193800" cy="222950"/>
            </a:xfrm>
            <a:custGeom>
              <a:rect b="b" l="l" r="r" t="t"/>
              <a:pathLst>
                <a:path extrusionOk="0" h="8918" w="7752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2" name="Google Shape;8182;p115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8183" name="Google Shape;8183;p115"/>
            <p:cNvSpPr/>
            <p:nvPr/>
          </p:nvSpPr>
          <p:spPr>
            <a:xfrm>
              <a:off x="6746525" y="1620325"/>
              <a:ext cx="178750" cy="170600"/>
            </a:xfrm>
            <a:custGeom>
              <a:rect b="b" l="l" r="r" t="t"/>
              <a:pathLst>
                <a:path extrusionOk="0" h="6824" w="715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4" name="Google Shape;8184;p115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8185" name="Google Shape;8185;p115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rect b="b" l="l" r="r" t="t"/>
                <a:pathLst>
                  <a:path extrusionOk="0" h="6627" w="517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115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rect b="b" l="l" r="r" t="t"/>
                <a:pathLst>
                  <a:path extrusionOk="0" h="47362" w="15571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7" name="Google Shape;8187;p115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8188" name="Google Shape;8188;p115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8189" name="Google Shape;8189;p115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rect b="b" l="l" r="r" t="t"/>
                  <a:pathLst>
                    <a:path extrusionOk="0" h="6451" w="396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0" name="Google Shape;8190;p115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rect b="b" l="l" r="r" t="t"/>
                  <a:pathLst>
                    <a:path extrusionOk="0" h="5080" w="2909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1" name="Google Shape;8191;p115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rect b="b" l="l" r="r" t="t"/>
                  <a:pathLst>
                    <a:path extrusionOk="0" h="6451" w="3953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2" name="Google Shape;8192;p115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rect b="b" l="l" r="r" t="t"/>
                  <a:pathLst>
                    <a:path extrusionOk="0" h="5080" w="2908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93" name="Google Shape;8193;p115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rect b="b" l="l" r="r" t="t"/>
                <a:pathLst>
                  <a:path extrusionOk="0" h="18499" w="7193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115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rect b="b" l="l" r="r" t="t"/>
                <a:pathLst>
                  <a:path extrusionOk="0" h="3722" w="1197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115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rect b="b" l="l" r="r" t="t"/>
                <a:pathLst>
                  <a:path extrusionOk="0" h="17819" w="5441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115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rect b="b" l="l" r="r" t="t"/>
                <a:pathLst>
                  <a:path extrusionOk="0" fill="none" h="3732" w="868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cap="rnd" cmpd="sng" w="3850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115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rect b="b" l="l" r="r" t="t"/>
                <a:pathLst>
                  <a:path extrusionOk="0" h="38106" w="5103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115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rect b="b" l="l" r="r" t="t"/>
                <a:pathLst>
                  <a:path extrusionOk="0" h="38350" w="3541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115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rect b="b" l="l" r="r" t="t"/>
                <a:pathLst>
                  <a:path extrusionOk="0" h="8265" w="3006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115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rect b="b" l="l" r="r" t="t"/>
                <a:pathLst>
                  <a:path extrusionOk="0" h="8657" w="1986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115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rect b="b" l="l" r="r" t="t"/>
                <a:pathLst>
                  <a:path extrusionOk="0" h="16917" w="7594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115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rect b="b" l="l" r="r" t="t"/>
                <a:pathLst>
                  <a:path extrusionOk="0" h="3545" w="974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115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rect b="b" l="l" r="r" t="t"/>
                <a:pathLst>
                  <a:path extrusionOk="0" h="30458" w="4734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115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rect b="b" l="l" r="r" t="t"/>
                <a:pathLst>
                  <a:path extrusionOk="0" h="16597" w="6305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115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rect b="b" l="l" r="r" t="t"/>
                <a:pathLst>
                  <a:path extrusionOk="0" fill="none" h="3689" w="849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cap="rnd" cmpd="sng" w="3850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115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rect b="b" l="l" r="r" t="t"/>
                <a:pathLst>
                  <a:path extrusionOk="0" h="29832" w="3013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115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rect b="b" l="l" r="r" t="t"/>
                <a:pathLst>
                  <a:path extrusionOk="0" h="8971" w="3246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115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rect b="b" l="l" r="r" t="t"/>
                <a:pathLst>
                  <a:path extrusionOk="0" h="9246" w="1931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09" name="Google Shape;8209;p115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8210" name="Google Shape;8210;p115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rect b="b" l="l" r="r" t="t"/>
                  <a:pathLst>
                    <a:path extrusionOk="0" h="3152" w="4103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1" name="Google Shape;8211;p115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rect b="b" l="l" r="r" t="t"/>
                  <a:pathLst>
                    <a:path extrusionOk="0" h="3152" w="4097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12" name="Google Shape;8212;p115"/>
            <p:cNvSpPr/>
            <p:nvPr/>
          </p:nvSpPr>
          <p:spPr>
            <a:xfrm>
              <a:off x="6733325" y="1548975"/>
              <a:ext cx="193800" cy="222875"/>
            </a:xfrm>
            <a:custGeom>
              <a:rect b="b" l="l" r="r" t="t"/>
              <a:pathLst>
                <a:path extrusionOk="0" h="8915" w="7752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3" name="Google Shape;8213;p115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8214" name="Google Shape;8214;p115"/>
            <p:cNvSpPr/>
            <p:nvPr/>
          </p:nvSpPr>
          <p:spPr>
            <a:xfrm>
              <a:off x="3015600" y="239500"/>
              <a:ext cx="793250" cy="1764400"/>
            </a:xfrm>
            <a:custGeom>
              <a:rect b="b" l="l" r="r" t="t"/>
              <a:pathLst>
                <a:path extrusionOk="0" h="70576" w="3173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115"/>
            <p:cNvSpPr/>
            <p:nvPr/>
          </p:nvSpPr>
          <p:spPr>
            <a:xfrm>
              <a:off x="3625625" y="240400"/>
              <a:ext cx="976900" cy="1586950"/>
            </a:xfrm>
            <a:custGeom>
              <a:rect b="b" l="l" r="r" t="t"/>
              <a:pathLst>
                <a:path extrusionOk="0" h="63478" w="39076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115"/>
            <p:cNvSpPr/>
            <p:nvPr/>
          </p:nvSpPr>
          <p:spPr>
            <a:xfrm>
              <a:off x="3804225" y="1637225"/>
              <a:ext cx="841000" cy="3828875"/>
            </a:xfrm>
            <a:custGeom>
              <a:rect b="b" l="l" r="r" t="t"/>
              <a:pathLst>
                <a:path extrusionOk="0" h="153155" w="3364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115"/>
            <p:cNvSpPr/>
            <p:nvPr/>
          </p:nvSpPr>
          <p:spPr>
            <a:xfrm>
              <a:off x="2972675" y="1826400"/>
              <a:ext cx="1037300" cy="3639700"/>
            </a:xfrm>
            <a:custGeom>
              <a:rect b="b" l="l" r="r" t="t"/>
              <a:pathLst>
                <a:path extrusionOk="0" h="145588" w="41492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8" name="Google Shape;8218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2" name="Shape 8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3" name="Google Shape;8223;p116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8224" name="Google Shape;8224;p116"/>
            <p:cNvSpPr/>
            <p:nvPr/>
          </p:nvSpPr>
          <p:spPr>
            <a:xfrm>
              <a:off x="3984472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5" name="Google Shape;8225;p116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8226" name="Google Shape;8226;p116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rect b="b" l="l" r="r" t="t"/>
                <a:pathLst>
                  <a:path extrusionOk="0" h="13550" w="14529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27" name="Google Shape;8227;p116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8228" name="Google Shape;8228;p116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rect b="b" l="l" r="r" t="t"/>
                  <a:pathLst>
                    <a:path extrusionOk="0" h="50407" w="22076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229" name="Google Shape;8229;p116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8230" name="Google Shape;8230;p116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rect b="b" l="l" r="r" t="t"/>
                    <a:pathLst>
                      <a:path extrusionOk="0" h="4179" w="571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31" name="Google Shape;8231;p116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rect b="b" l="l" r="r" t="t"/>
                    <a:pathLst>
                      <a:path extrusionOk="0" h="6783" w="7816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32" name="Google Shape;8232;p116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rect b="b" l="l" r="r" t="t"/>
                    <a:pathLst>
                      <a:path extrusionOk="0" h="4506" w="5241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233" name="Google Shape;8233;p116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8234" name="Google Shape;8234;p116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rect b="b" l="l" r="r" t="t"/>
                      <a:pathLst>
                        <a:path extrusionOk="0" h="10827" w="978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235" name="Google Shape;8235;p116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rect b="b" l="l" r="r" t="t"/>
                      <a:pathLst>
                        <a:path extrusionOk="0" h="2380" w="3827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8236" name="Google Shape;8236;p116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rect b="b" l="l" r="r" t="t"/>
                    <a:pathLst>
                      <a:path extrusionOk="0" h="4110" w="6779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237" name="Google Shape;8237;p116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rect b="b" l="l" r="r" t="t"/>
                <a:pathLst>
                  <a:path extrusionOk="0" h="12879" w="16118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38" name="Google Shape;8238;p116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8239" name="Google Shape;8239;p116"/>
            <p:cNvSpPr/>
            <p:nvPr/>
          </p:nvSpPr>
          <p:spPr>
            <a:xfrm>
              <a:off x="1970681" y="2803693"/>
              <a:ext cx="457636" cy="49409"/>
            </a:xfrm>
            <a:custGeom>
              <a:rect b="b" l="l" r="r" t="t"/>
              <a:pathLst>
                <a:path extrusionOk="0" h="1957" w="18126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0" name="Google Shape;8240;p116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8241" name="Google Shape;8241;p116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rect b="b" l="l" r="r" t="t"/>
                <a:pathLst>
                  <a:path extrusionOk="0" h="13550" w="14535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42" name="Google Shape;8242;p116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8243" name="Google Shape;8243;p116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rect b="b" l="l" r="r" t="t"/>
                  <a:pathLst>
                    <a:path extrusionOk="0" h="50486" w="22102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244" name="Google Shape;8244;p116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8245" name="Google Shape;8245;p116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rect b="b" l="l" r="r" t="t"/>
                    <a:pathLst>
                      <a:path extrusionOk="0" h="13094" w="8257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6" name="Google Shape;8246;p116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rect b="b" l="l" r="r" t="t"/>
                    <a:pathLst>
                      <a:path extrusionOk="0" h="3769" w="652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7" name="Google Shape;8247;p116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rect b="b" l="l" r="r" t="t"/>
                    <a:pathLst>
                      <a:path extrusionOk="0" h="1649" w="1502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8" name="Google Shape;8248;p116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rect b="b" l="l" r="r" t="t"/>
                    <a:pathLst>
                      <a:path extrusionOk="0" h="1867" w="773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9" name="Google Shape;8249;p116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rect b="b" l="l" r="r" t="t"/>
                    <a:pathLst>
                      <a:path extrusionOk="0" h="16339" w="2341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0" name="Google Shape;8250;p116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rect b="b" l="l" r="r" t="t"/>
                    <a:pathLst>
                      <a:path extrusionOk="0" h="12104" w="1643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1" name="Google Shape;8251;p116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rect b="b" l="l" r="r" t="t"/>
                    <a:pathLst>
                      <a:path extrusionOk="0" h="6223" w="2884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2" name="Google Shape;8252;p116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rect b="b" l="l" r="r" t="t"/>
                    <a:pathLst>
                      <a:path extrusionOk="0" h="3774" w="1755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3" name="Google Shape;8253;p116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rect b="b" l="l" r="r" t="t"/>
                    <a:pathLst>
                      <a:path extrusionOk="0" h="1648" w="1385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4" name="Google Shape;8254;p116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rect b="b" l="l" r="r" t="t"/>
                    <a:pathLst>
                      <a:path extrusionOk="0" h="3505" w="2509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5" name="Google Shape;8255;p116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rect b="b" l="l" r="r" t="t"/>
                    <a:pathLst>
                      <a:path extrusionOk="0" h="1111" w="883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6" name="Google Shape;8256;p116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rect b="b" l="l" r="r" t="t"/>
                    <a:pathLst>
                      <a:path extrusionOk="0" h="2085" w="1541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7" name="Google Shape;8257;p116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rect b="b" l="l" r="r" t="t"/>
                    <a:pathLst>
                      <a:path extrusionOk="0" h="2142" w="1646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8" name="Google Shape;8258;p116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rect b="b" l="l" r="r" t="t"/>
                    <a:pathLst>
                      <a:path extrusionOk="0" h="11328" w="8925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59" name="Google Shape;8259;p116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rect b="b" l="l" r="r" t="t"/>
                    <a:pathLst>
                      <a:path extrusionOk="0" h="17714" w="3084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0" name="Google Shape;8260;p116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rect b="b" l="l" r="r" t="t"/>
                    <a:pathLst>
                      <a:path extrusionOk="0" h="1375" w="1042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1" name="Google Shape;8261;p116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rect b="b" l="l" r="r" t="t"/>
                    <a:pathLst>
                      <a:path extrusionOk="0" h="3120" w="103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2" name="Google Shape;8262;p116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rect b="b" l="l" r="r" t="t"/>
                    <a:pathLst>
                      <a:path extrusionOk="0" h="1814" w="1364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3" name="Google Shape;8263;p116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rect b="b" l="l" r="r" t="t"/>
                    <a:pathLst>
                      <a:path extrusionOk="0" h="13094" w="8257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4" name="Google Shape;8264;p116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rect b="b" l="l" r="r" t="t"/>
                    <a:pathLst>
                      <a:path extrusionOk="0" h="3769" w="653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5" name="Google Shape;8265;p116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rect b="b" l="l" r="r" t="t"/>
                    <a:pathLst>
                      <a:path extrusionOk="0" h="1649" w="1502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6" name="Google Shape;8266;p116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rect b="b" l="l" r="r" t="t"/>
                    <a:pathLst>
                      <a:path extrusionOk="0" h="1874" w="786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7" name="Google Shape;8267;p116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rect b="b" l="l" r="r" t="t"/>
                    <a:pathLst>
                      <a:path extrusionOk="0" h="16340" w="2341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8" name="Google Shape;8268;p116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rect b="b" l="l" r="r" t="t"/>
                    <a:pathLst>
                      <a:path extrusionOk="0" h="12104" w="1644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69" name="Google Shape;8269;p116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rect b="b" l="l" r="r" t="t"/>
                    <a:pathLst>
                      <a:path extrusionOk="0" h="6212" w="2855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0" name="Google Shape;8270;p116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rect b="b" l="l" r="r" t="t"/>
                    <a:pathLst>
                      <a:path extrusionOk="0" h="3768" w="1761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1" name="Google Shape;8271;p116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rect b="b" l="l" r="r" t="t"/>
                    <a:pathLst>
                      <a:path extrusionOk="0" h="1647" w="1381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2" name="Google Shape;8272;p116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rect b="b" l="l" r="r" t="t"/>
                    <a:pathLst>
                      <a:path extrusionOk="0" h="3499" w="2504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3" name="Google Shape;8273;p116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rect b="b" l="l" r="r" t="t"/>
                    <a:pathLst>
                      <a:path extrusionOk="0" h="1108" w="876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4" name="Google Shape;8274;p116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rect b="b" l="l" r="r" t="t"/>
                    <a:pathLst>
                      <a:path extrusionOk="0" h="2080" w="1531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5" name="Google Shape;8275;p116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rect b="b" l="l" r="r" t="t"/>
                    <a:pathLst>
                      <a:path extrusionOk="0" h="2139" w="1647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6" name="Google Shape;8276;p116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rect b="b" l="l" r="r" t="t"/>
                    <a:pathLst>
                      <a:path extrusionOk="0" h="11329" w="8924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7" name="Google Shape;8277;p116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rect b="b" l="l" r="r" t="t"/>
                    <a:pathLst>
                      <a:path extrusionOk="0" h="17695" w="3084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8" name="Google Shape;8278;p116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rect b="b" l="l" r="r" t="t"/>
                    <a:pathLst>
                      <a:path extrusionOk="0" h="1378" w="1041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9" name="Google Shape;8279;p116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rect b="b" l="l" r="r" t="t"/>
                    <a:pathLst>
                      <a:path extrusionOk="0" h="3120" w="1029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0" name="Google Shape;8280;p116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rect b="b" l="l" r="r" t="t"/>
                    <a:pathLst>
                      <a:path extrusionOk="0" h="1814" w="1365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1" name="Google Shape;8281;p116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rect b="b" l="l" r="r" t="t"/>
                    <a:pathLst>
                      <a:path extrusionOk="0" h="14660" w="4642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2" name="Google Shape;8282;p116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rect b="b" l="l" r="r" t="t"/>
                    <a:pathLst>
                      <a:path extrusionOk="0" h="14670" w="4641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3" name="Google Shape;8283;p116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rect b="b" l="l" r="r" t="t"/>
                    <a:pathLst>
                      <a:path extrusionOk="0" h="2692" w="1945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4" name="Google Shape;8284;p116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rect b="b" l="l" r="r" t="t"/>
                    <a:pathLst>
                      <a:path extrusionOk="0" h="3474" w="2797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5" name="Google Shape;8285;p116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rect b="b" l="l" r="r" t="t"/>
                    <a:pathLst>
                      <a:path extrusionOk="0" h="14665" w="4635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6" name="Google Shape;8286;p116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rect b="b" l="l" r="r" t="t"/>
                    <a:pathLst>
                      <a:path extrusionOk="0" h="14668" w="4635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7" name="Google Shape;8287;p116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rect b="b" l="l" r="r" t="t"/>
                    <a:pathLst>
                      <a:path extrusionOk="0" h="2692" w="1949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8" name="Google Shape;8288;p116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rect b="b" l="l" r="r" t="t"/>
                    <a:pathLst>
                      <a:path extrusionOk="0" h="3474" w="2798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9" name="Google Shape;8289;p116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rect b="b" l="l" r="r" t="t"/>
                    <a:pathLst>
                      <a:path extrusionOk="0" h="1343" w="1318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0" name="Google Shape;8290;p116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rect b="b" l="l" r="r" t="t"/>
                    <a:pathLst>
                      <a:path extrusionOk="0" h="1520" w="1598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1" name="Google Shape;8291;p116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rect b="b" l="l" r="r" t="t"/>
                    <a:pathLst>
                      <a:path extrusionOk="0" h="1037" w="109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2" name="Google Shape;8292;p116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rect b="b" l="l" r="r" t="t"/>
                    <a:pathLst>
                      <a:path extrusionOk="0" h="1246" w="1292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3" name="Google Shape;8293;p116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rect b="b" l="l" r="r" t="t"/>
                    <a:pathLst>
                      <a:path extrusionOk="0" h="1826" w="1168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4" name="Google Shape;8294;p116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rect b="b" l="l" r="r" t="t"/>
                    <a:pathLst>
                      <a:path extrusionOk="0" h="1982" w="1428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5" name="Google Shape;8295;p116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rect b="b" l="l" r="r" t="t"/>
                    <a:pathLst>
                      <a:path extrusionOk="0" h="5215" w="3937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96" name="Google Shape;8296;p116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rect b="b" l="l" r="r" t="t"/>
                    <a:pathLst>
                      <a:path extrusionOk="0" h="5398" w="4094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297" name="Google Shape;8297;p116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rect b="b" l="l" r="r" t="t"/>
                <a:pathLst>
                  <a:path extrusionOk="0" h="12879" w="16119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8" name="Google Shape;8298;p116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8299" name="Google Shape;8299;p116"/>
            <p:cNvSpPr/>
            <p:nvPr/>
          </p:nvSpPr>
          <p:spPr>
            <a:xfrm>
              <a:off x="2988761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00" name="Google Shape;8300;p116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8301" name="Google Shape;8301;p116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rect b="b" l="l" r="r" t="t"/>
                <a:pathLst>
                  <a:path extrusionOk="0" h="13550" w="14529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02" name="Google Shape;8302;p116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8303" name="Google Shape;8303;p116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rect b="b" l="l" r="r" t="t"/>
                  <a:pathLst>
                    <a:path extrusionOk="0" h="50407" w="22083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304" name="Google Shape;8304;p116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8305" name="Google Shape;8305;p116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rect b="b" l="l" r="r" t="t"/>
                    <a:pathLst>
                      <a:path extrusionOk="0" h="4562" w="2609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06" name="Google Shape;8306;p116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rect b="b" l="l" r="r" t="t"/>
                    <a:pathLst>
                      <a:path extrusionOk="0" h="2512" w="151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07" name="Google Shape;8307;p116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rect b="b" l="l" r="r" t="t"/>
                    <a:pathLst>
                      <a:path extrusionOk="0" h="4063" w="2721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08" name="Google Shape;8308;p116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rect b="b" l="l" r="r" t="t"/>
                    <a:pathLst>
                      <a:path extrusionOk="0" h="3133" w="2913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09" name="Google Shape;8309;p116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rect b="b" l="l" r="r" t="t"/>
                    <a:pathLst>
                      <a:path extrusionOk="0" h="3861" w="4515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0" name="Google Shape;8310;p116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rect b="b" l="l" r="r" t="t"/>
                    <a:pathLst>
                      <a:path extrusionOk="0" h="1090" w="1385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1" name="Google Shape;8311;p116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rect b="b" l="l" r="r" t="t"/>
                    <a:pathLst>
                      <a:path extrusionOk="0" h="2238" w="1442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2" name="Google Shape;8312;p116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rect b="b" l="l" r="r" t="t"/>
                    <a:pathLst>
                      <a:path extrusionOk="0" h="1984" w="1922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3" name="Google Shape;8313;p116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rect b="b" l="l" r="r" t="t"/>
                    <a:pathLst>
                      <a:path extrusionOk="0" h="1985" w="1922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4" name="Google Shape;8314;p116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rect b="b" l="l" r="r" t="t"/>
                    <a:pathLst>
                      <a:path extrusionOk="0" h="1985" w="1922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5" name="Google Shape;8315;p116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rect b="b" l="l" r="r" t="t"/>
                    <a:pathLst>
                      <a:path extrusionOk="0" h="1695" w="1251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6" name="Google Shape;8316;p116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rect b="b" l="l" r="r" t="t"/>
                    <a:pathLst>
                      <a:path extrusionOk="0" h="1816" w="1209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7" name="Google Shape;8317;p116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rect b="b" l="l" r="r" t="t"/>
                    <a:pathLst>
                      <a:path extrusionOk="0" h="1711" w="1487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8" name="Google Shape;8318;p116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rect b="b" l="l" r="r" t="t"/>
                    <a:pathLst>
                      <a:path extrusionOk="0" h="1427" w="1292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19" name="Google Shape;8319;p116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rect b="b" l="l" r="r" t="t"/>
                    <a:pathLst>
                      <a:path extrusionOk="0" h="2431" w="2999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0" name="Google Shape;8320;p116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rect b="b" l="l" r="r" t="t"/>
                    <a:pathLst>
                      <a:path extrusionOk="0" h="4363" w="1847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1" name="Google Shape;8321;p116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rect b="b" l="l" r="r" t="t"/>
                    <a:pathLst>
                      <a:path extrusionOk="0" h="5479" w="2059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2" name="Google Shape;8322;p116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rect b="b" l="l" r="r" t="t"/>
                    <a:pathLst>
                      <a:path extrusionOk="0" h="7740" w="2142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3" name="Google Shape;8323;p116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rect b="b" l="l" r="r" t="t"/>
                    <a:pathLst>
                      <a:path extrusionOk="0" h="5044" w="1669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4" name="Google Shape;8324;p116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rect b="b" l="l" r="r" t="t"/>
                    <a:pathLst>
                      <a:path extrusionOk="0" h="7175" w="1602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5" name="Google Shape;8325;p116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rect b="b" l="l" r="r" t="t"/>
                    <a:pathLst>
                      <a:path extrusionOk="0" h="4562" w="2609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6" name="Google Shape;8326;p116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rect b="b" l="l" r="r" t="t"/>
                    <a:pathLst>
                      <a:path extrusionOk="0" h="2512" w="1505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7" name="Google Shape;8327;p116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rect b="b" l="l" r="r" t="t"/>
                    <a:pathLst>
                      <a:path extrusionOk="0" h="4063" w="2714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8" name="Google Shape;8328;p116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rect b="b" l="l" r="r" t="t"/>
                    <a:pathLst>
                      <a:path extrusionOk="0" h="3133" w="2914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9" name="Google Shape;8329;p116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rect b="b" l="l" r="r" t="t"/>
                    <a:pathLst>
                      <a:path extrusionOk="0" h="3790" w="4438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0" name="Google Shape;8330;p116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rect b="b" l="l" r="r" t="t"/>
                    <a:pathLst>
                      <a:path extrusionOk="0" h="1090" w="1379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1" name="Google Shape;8331;p116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rect b="b" l="l" r="r" t="t"/>
                    <a:pathLst>
                      <a:path extrusionOk="0" h="2238" w="1461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2" name="Google Shape;8332;p116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rect b="b" l="l" r="r" t="t"/>
                    <a:pathLst>
                      <a:path extrusionOk="0" h="1984" w="1928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3" name="Google Shape;8333;p116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rect b="b" l="l" r="r" t="t"/>
                    <a:pathLst>
                      <a:path extrusionOk="0" h="1985" w="1928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4" name="Google Shape;8334;p116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rect b="b" l="l" r="r" t="t"/>
                    <a:pathLst>
                      <a:path extrusionOk="0" h="1985" w="1928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5" name="Google Shape;8335;p116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rect b="b" l="l" r="r" t="t"/>
                    <a:pathLst>
                      <a:path extrusionOk="0" h="1695" w="1251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6" name="Google Shape;8336;p116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rect b="b" l="l" r="r" t="t"/>
                    <a:pathLst>
                      <a:path extrusionOk="0" h="1816" w="1208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7" name="Google Shape;8337;p116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rect b="b" l="l" r="r" t="t"/>
                    <a:pathLst>
                      <a:path extrusionOk="0" h="1711" w="148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8" name="Google Shape;8338;p116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rect b="b" l="l" r="r" t="t"/>
                    <a:pathLst>
                      <a:path extrusionOk="0" h="1427" w="1291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39" name="Google Shape;8339;p116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rect b="b" l="l" r="r" t="t"/>
                    <a:pathLst>
                      <a:path extrusionOk="0" h="4363" w="185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0" name="Google Shape;8340;p116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rect b="b" l="l" r="r" t="t"/>
                    <a:pathLst>
                      <a:path extrusionOk="0" h="5479" w="2063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1" name="Google Shape;8341;p116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rect b="b" l="l" r="r" t="t"/>
                    <a:pathLst>
                      <a:path extrusionOk="0" h="7740" w="2148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2" name="Google Shape;8342;p116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rect b="b" l="l" r="r" t="t"/>
                    <a:pathLst>
                      <a:path extrusionOk="0" h="5044" w="1669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3" name="Google Shape;8343;p116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rect b="b" l="l" r="r" t="t"/>
                    <a:pathLst>
                      <a:path extrusionOk="0" h="7175" w="1595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4" name="Google Shape;8344;p116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rect b="b" l="l" r="r" t="t"/>
                    <a:pathLst>
                      <a:path extrusionOk="0" h="2964" w="4212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5" name="Google Shape;8345;p116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rect b="b" l="l" r="r" t="t"/>
                    <a:pathLst>
                      <a:path extrusionOk="0" h="3208" w="4114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6" name="Google Shape;8346;p116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rect b="b" l="l" r="r" t="t"/>
                    <a:pathLst>
                      <a:path extrusionOk="0" fill="none" h="2797" w="2797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cap="flat" cmpd="sng" w="10275">
                    <a:solidFill>
                      <a:srgbClr val="445D73"/>
                    </a:solidFill>
                    <a:prstDash val="solid"/>
                    <a:miter lim="651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7" name="Google Shape;8347;p116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rect b="b" l="l" r="r" t="t"/>
                    <a:pathLst>
                      <a:path extrusionOk="0" h="2964" w="4212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8" name="Google Shape;8348;p116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rect b="b" l="l" r="r" t="t"/>
                    <a:pathLst>
                      <a:path extrusionOk="0" h="3208" w="4114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49" name="Google Shape;8349;p116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rect b="b" l="l" r="r" t="t"/>
                    <a:pathLst>
                      <a:path extrusionOk="0" fill="none" h="2797" w="2797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cap="flat" cmpd="sng" w="10275">
                    <a:solidFill>
                      <a:srgbClr val="445D73"/>
                    </a:solidFill>
                    <a:prstDash val="solid"/>
                    <a:miter lim="651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350" name="Google Shape;8350;p116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rect b="b" l="l" r="r" t="t"/>
                <a:pathLst>
                  <a:path extrusionOk="0" h="12879" w="16112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51" name="Google Shape;8351;p116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8352" name="Google Shape;8352;p116"/>
            <p:cNvSpPr/>
            <p:nvPr/>
          </p:nvSpPr>
          <p:spPr>
            <a:xfrm>
              <a:off x="4961752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53" name="Google Shape;8353;p116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8354" name="Google Shape;8354;p116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rect b="b" l="l" r="r" t="t"/>
                <a:pathLst>
                  <a:path extrusionOk="0" h="13550" w="14529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55" name="Google Shape;8355;p116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8356" name="Google Shape;8356;p116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rect b="b" l="l" r="r" t="t"/>
                  <a:pathLst>
                    <a:path extrusionOk="0" h="50407" w="22128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357" name="Google Shape;8357;p116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8358" name="Google Shape;8358;p116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8359" name="Google Shape;8359;p116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rect b="b" l="l" r="r" t="t"/>
                      <a:pathLst>
                        <a:path extrusionOk="0" h="6505" w="979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60" name="Google Shape;8360;p116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rect b="b" l="l" r="r" t="t"/>
                      <a:pathLst>
                        <a:path extrusionOk="0" h="2173" w="3181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8361" name="Google Shape;8361;p116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rect b="b" l="l" r="r" t="t"/>
                    <a:pathLst>
                      <a:path extrusionOk="0" h="7823" w="361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62" name="Google Shape;8362;p116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rect b="b" l="l" r="r" t="t"/>
                    <a:pathLst>
                      <a:path extrusionOk="0" h="7823" w="361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363" name="Google Shape;8363;p116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rect b="b" l="l" r="r" t="t"/>
                <a:pathLst>
                  <a:path extrusionOk="0" h="12879" w="16113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64" name="Google Shape;8364;p116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8365" name="Google Shape;8365;p116"/>
            <p:cNvSpPr/>
            <p:nvPr/>
          </p:nvSpPr>
          <p:spPr>
            <a:xfrm>
              <a:off x="5950722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6" name="Google Shape;8366;p116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8367" name="Google Shape;8367;p116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rect b="b" l="l" r="r" t="t"/>
                <a:pathLst>
                  <a:path extrusionOk="0" h="13550" w="14528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116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rect b="b" l="l" r="r" t="t"/>
                <a:pathLst>
                  <a:path extrusionOk="0" h="1" w="27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69" name="Google Shape;8369;p116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8370" name="Google Shape;8370;p116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rect b="b" l="l" r="r" t="t"/>
                  <a:pathLst>
                    <a:path extrusionOk="0" h="50407" w="22083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371" name="Google Shape;8371;p116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8372" name="Google Shape;8372;p116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8373" name="Google Shape;8373;p116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rect b="b" l="l" r="r" t="t"/>
                      <a:pathLst>
                        <a:path extrusionOk="0" h="11421" w="8221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74" name="Google Shape;8374;p116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rect b="b" l="l" r="r" t="t"/>
                      <a:pathLst>
                        <a:path extrusionOk="0" h="6032" w="206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75" name="Google Shape;8375;p116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rect b="b" l="l" r="r" t="t"/>
                      <a:pathLst>
                        <a:path extrusionOk="0" h="2119" w="2305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76" name="Google Shape;8376;p116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rect b="b" l="l" r="r" t="t"/>
                      <a:pathLst>
                        <a:path extrusionOk="0" h="1457" w="1816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77" name="Google Shape;8377;p116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rect b="b" l="l" r="r" t="t"/>
                      <a:pathLst>
                        <a:path extrusionOk="0" h="2531" w="5571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78" name="Google Shape;8378;p116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rect b="b" l="l" r="r" t="t"/>
                      <a:pathLst>
                        <a:path extrusionOk="0" h="2031" w="2147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79" name="Google Shape;8379;p116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rect b="b" l="l" r="r" t="t"/>
                      <a:pathLst>
                        <a:path extrusionOk="0" h="3979" w="3886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0" name="Google Shape;8380;p116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rect b="b" l="l" r="r" t="t"/>
                      <a:pathLst>
                        <a:path extrusionOk="0" h="4238" w="4212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1" name="Google Shape;8381;p116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rect b="b" l="l" r="r" t="t"/>
                      <a:pathLst>
                        <a:path extrusionOk="0" h="4720" w="4368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2" name="Google Shape;8382;p116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rect b="b" l="l" r="r" t="t"/>
                      <a:pathLst>
                        <a:path extrusionOk="0" h="3511" w="4176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3" name="Google Shape;8383;p116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rect b="b" l="l" r="r" t="t"/>
                      <a:pathLst>
                        <a:path extrusionOk="0" h="3827" w="4413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4" name="Google Shape;8384;p116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rect b="b" l="l" r="r" t="t"/>
                      <a:pathLst>
                        <a:path extrusionOk="0" h="3827" w="4419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5" name="Google Shape;8385;p116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rect b="b" l="l" r="r" t="t"/>
                      <a:pathLst>
                        <a:path extrusionOk="0" h="15580" w="357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6" name="Google Shape;8386;p116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rect b="b" l="l" r="r" t="t"/>
                      <a:pathLst>
                        <a:path extrusionOk="0" h="5296" w="1426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7" name="Google Shape;8387;p116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rect b="b" l="l" r="r" t="t"/>
                      <a:pathLst>
                        <a:path extrusionOk="0" h="4855" w="107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8" name="Google Shape;8388;p116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rect b="b" l="l" r="r" t="t"/>
                      <a:pathLst>
                        <a:path extrusionOk="0" h="2515" w="1181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89" name="Google Shape;8389;p116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rect b="b" l="l" r="r" t="t"/>
                      <a:pathLst>
                        <a:path extrusionOk="0" h="3110" w="1264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0" name="Google Shape;8390;p116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rect b="b" l="l" r="r" t="t"/>
                      <a:pathLst>
                        <a:path extrusionOk="0" h="2900" w="2285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1" name="Google Shape;8391;p116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rect b="b" l="l" r="r" t="t"/>
                      <a:pathLst>
                        <a:path extrusionOk="0" h="2807" w="1575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2" name="Google Shape;8392;p116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rect b="b" l="l" r="r" t="t"/>
                      <a:pathLst>
                        <a:path extrusionOk="0" h="3499" w="3813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3" name="Google Shape;8393;p116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rect b="b" l="l" r="r" t="t"/>
                      <a:pathLst>
                        <a:path extrusionOk="0" h="11414" w="8217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4" name="Google Shape;8394;p116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rect b="b" l="l" r="r" t="t"/>
                      <a:pathLst>
                        <a:path extrusionOk="0" h="6023" w="2054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5" name="Google Shape;8395;p116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rect b="b" l="l" r="r" t="t"/>
                      <a:pathLst>
                        <a:path extrusionOk="0" h="2117" w="2306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6" name="Google Shape;8396;p116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rect b="b" l="l" r="r" t="t"/>
                      <a:pathLst>
                        <a:path extrusionOk="0" h="1464" w="1831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7" name="Google Shape;8397;p116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rect b="b" l="l" r="r" t="t"/>
                      <a:pathLst>
                        <a:path extrusionOk="0" h="2531" w="5571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8" name="Google Shape;8398;p116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rect b="b" l="l" r="r" t="t"/>
                      <a:pathLst>
                        <a:path extrusionOk="0" h="2031" w="2146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99" name="Google Shape;8399;p116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rect b="b" l="l" r="r" t="t"/>
                      <a:pathLst>
                        <a:path extrusionOk="0" h="3994" w="3879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0" name="Google Shape;8400;p116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rect b="b" l="l" r="r" t="t"/>
                      <a:pathLst>
                        <a:path extrusionOk="0" h="4233" w="4238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1" name="Google Shape;8401;p116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rect b="b" l="l" r="r" t="t"/>
                      <a:pathLst>
                        <a:path extrusionOk="0" h="4720" w="4361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2" name="Google Shape;8402;p116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rect b="b" l="l" r="r" t="t"/>
                      <a:pathLst>
                        <a:path extrusionOk="0" h="3499" w="4176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3" name="Google Shape;8403;p116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rect b="b" l="l" r="r" t="t"/>
                      <a:pathLst>
                        <a:path extrusionOk="0" h="3827" w="4419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4" name="Google Shape;8404;p116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rect b="b" l="l" r="r" t="t"/>
                      <a:pathLst>
                        <a:path extrusionOk="0" h="3830" w="444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5" name="Google Shape;8405;p116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rect b="b" l="l" r="r" t="t"/>
                      <a:pathLst>
                        <a:path extrusionOk="0" h="15587" w="3584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6" name="Google Shape;8406;p116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rect b="b" l="l" r="r" t="t"/>
                      <a:pathLst>
                        <a:path extrusionOk="0" h="5293" w="1426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7" name="Google Shape;8407;p116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rect b="b" l="l" r="r" t="t"/>
                      <a:pathLst>
                        <a:path extrusionOk="0" h="4857" w="107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8" name="Google Shape;8408;p116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rect b="b" l="l" r="r" t="t"/>
                      <a:pathLst>
                        <a:path extrusionOk="0" h="2514" w="1186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09" name="Google Shape;8409;p116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rect b="b" l="l" r="r" t="t"/>
                      <a:pathLst>
                        <a:path extrusionOk="0" h="3116" w="1272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10" name="Google Shape;8410;p116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rect b="b" l="l" r="r" t="t"/>
                      <a:pathLst>
                        <a:path extrusionOk="0" h="2906" w="2293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11" name="Google Shape;8411;p116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rect b="b" l="l" r="r" t="t"/>
                      <a:pathLst>
                        <a:path extrusionOk="0" h="2778" w="1525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12" name="Google Shape;8412;p116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rect b="b" l="l" r="r" t="t"/>
                      <a:pathLst>
                        <a:path extrusionOk="0" h="3502" w="3823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413" name="Google Shape;8413;p116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rect b="b" l="l" r="r" t="t"/>
                      <a:pathLst>
                        <a:path extrusionOk="0" h="24122" w="7322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8414" name="Google Shape;8414;p116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rect b="b" l="l" r="r" t="t"/>
                    <a:pathLst>
                      <a:path extrusionOk="0" h="6379" w="12749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15" name="Google Shape;8415;p116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rect b="b" l="l" r="r" t="t"/>
                <a:pathLst>
                  <a:path extrusionOk="0" h="12879" w="16113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16" name="Google Shape;8416;p116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8417" name="Google Shape;8417;p116"/>
            <p:cNvSpPr/>
            <p:nvPr/>
          </p:nvSpPr>
          <p:spPr>
            <a:xfrm>
              <a:off x="1972978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116"/>
            <p:cNvSpPr/>
            <p:nvPr/>
          </p:nvSpPr>
          <p:spPr>
            <a:xfrm>
              <a:off x="1924124" y="3050537"/>
              <a:ext cx="550774" cy="1278256"/>
            </a:xfrm>
            <a:custGeom>
              <a:rect b="b" l="l" r="r" t="t"/>
              <a:pathLst>
                <a:path extrusionOk="0" h="50629" w="21815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19" name="Google Shape;8419;p116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8420" name="Google Shape;8420;p116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rect b="b" l="l" r="r" t="t"/>
                <a:pathLst>
                  <a:path extrusionOk="0" h="13088" w="8253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116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rect b="b" l="l" r="r" t="t"/>
                <a:pathLst>
                  <a:path extrusionOk="0" h="3638" w="575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116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rect b="b" l="l" r="r" t="t"/>
                <a:pathLst>
                  <a:path extrusionOk="0" h="1650" w="1495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116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rect b="b" l="l" r="r" t="t"/>
                <a:pathLst>
                  <a:path extrusionOk="0" h="1867" w="769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116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rect b="b" l="l" r="r" t="t"/>
                <a:pathLst>
                  <a:path extrusionOk="0" h="16334" w="2341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116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rect b="b" l="l" r="r" t="t"/>
                <a:pathLst>
                  <a:path extrusionOk="0" h="12111" w="1637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116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rect b="b" l="l" r="r" t="t"/>
                <a:pathLst>
                  <a:path extrusionOk="0" h="6221" w="2875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116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rect b="b" l="l" r="r" t="t"/>
                <a:pathLst>
                  <a:path extrusionOk="0" h="3769" w="1754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116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rect b="b" l="l" r="r" t="t"/>
                <a:pathLst>
                  <a:path extrusionOk="0" h="1648" w="1392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116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rect b="b" l="l" r="r" t="t"/>
                <a:pathLst>
                  <a:path extrusionOk="0" h="3496" w="2496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116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rect b="b" l="l" r="r" t="t"/>
                <a:pathLst>
                  <a:path extrusionOk="0" h="1108" w="884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116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rect b="b" l="l" r="r" t="t"/>
                <a:pathLst>
                  <a:path extrusionOk="0" h="2085" w="1541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116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rect b="b" l="l" r="r" t="t"/>
                <a:pathLst>
                  <a:path extrusionOk="0" h="11328" w="8919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116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rect b="b" l="l" r="r" t="t"/>
                <a:pathLst>
                  <a:path extrusionOk="0" h="17696" w="3084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116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rect b="b" l="l" r="r" t="t"/>
                <a:pathLst>
                  <a:path extrusionOk="0" h="1377" w="104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116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rect b="b" l="l" r="r" t="t"/>
                <a:pathLst>
                  <a:path extrusionOk="0" h="3120" w="1029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116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rect b="b" l="l" r="r" t="t"/>
                <a:pathLst>
                  <a:path extrusionOk="0" h="1814" w="1364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116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rect b="b" l="l" r="r" t="t"/>
                <a:pathLst>
                  <a:path extrusionOk="0" h="13092" w="8254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116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rect b="b" l="l" r="r" t="t"/>
                <a:pathLst>
                  <a:path extrusionOk="0" h="3768" w="666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116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rect b="b" l="l" r="r" t="t"/>
                <a:pathLst>
                  <a:path extrusionOk="0" h="1650" w="1496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116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rect b="b" l="l" r="r" t="t"/>
                <a:pathLst>
                  <a:path extrusionOk="0" h="1867" w="773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116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rect b="b" l="l" r="r" t="t"/>
                <a:pathLst>
                  <a:path extrusionOk="0" h="16341" w="2341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116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rect b="b" l="l" r="r" t="t"/>
                <a:pathLst>
                  <a:path extrusionOk="0" h="12099" w="1643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116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rect b="b" l="l" r="r" t="t"/>
                <a:pathLst>
                  <a:path extrusionOk="0" h="6219" w="2869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116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rect b="b" l="l" r="r" t="t"/>
                <a:pathLst>
                  <a:path extrusionOk="0" h="3769" w="1754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116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rect b="b" l="l" r="r" t="t"/>
                <a:pathLst>
                  <a:path extrusionOk="0" h="1646" w="1381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116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rect b="b" l="l" r="r" t="t"/>
                <a:pathLst>
                  <a:path extrusionOk="0" h="3494" w="250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116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rect b="b" l="l" r="r" t="t"/>
                <a:pathLst>
                  <a:path extrusionOk="0" h="1099" w="86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116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rect b="b" l="l" r="r" t="t"/>
                <a:pathLst>
                  <a:path extrusionOk="0" h="2085" w="1535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116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rect b="b" l="l" r="r" t="t"/>
                <a:pathLst>
                  <a:path extrusionOk="0" h="11328" w="8934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116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rect b="b" l="l" r="r" t="t"/>
                <a:pathLst>
                  <a:path extrusionOk="0" h="17696" w="309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116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rect b="b" l="l" r="r" t="t"/>
                <a:pathLst>
                  <a:path extrusionOk="0" h="1378" w="104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116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rect b="b" l="l" r="r" t="t"/>
                <a:pathLst>
                  <a:path extrusionOk="0" h="3120" w="103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116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rect b="b" l="l" r="r" t="t"/>
                <a:pathLst>
                  <a:path extrusionOk="0" h="1814" w="1364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116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rect b="b" l="l" r="r" t="t"/>
                <a:pathLst>
                  <a:path extrusionOk="0" h="14661" w="4648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116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rect b="b" l="l" r="r" t="t"/>
                <a:pathLst>
                  <a:path extrusionOk="0" h="14672" w="4648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116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rect b="b" l="l" r="r" t="t"/>
                <a:pathLst>
                  <a:path extrusionOk="0" h="2692" w="1955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116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rect b="b" l="l" r="r" t="t"/>
                <a:pathLst>
                  <a:path extrusionOk="0" h="3468" w="2797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116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rect b="b" l="l" r="r" t="t"/>
                <a:pathLst>
                  <a:path extrusionOk="0" h="14671" w="4641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116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rect b="b" l="l" r="r" t="t"/>
                <a:pathLst>
                  <a:path extrusionOk="0" h="14668" w="4635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116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rect b="b" l="l" r="r" t="t"/>
                <a:pathLst>
                  <a:path extrusionOk="0" h="2688" w="1948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116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rect b="b" l="l" r="r" t="t"/>
                <a:pathLst>
                  <a:path extrusionOk="0" h="3457" w="2802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116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rect b="b" l="l" r="r" t="t"/>
                <a:pathLst>
                  <a:path extrusionOk="0" h="1346" w="1311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116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rect b="b" l="l" r="r" t="t"/>
                <a:pathLst>
                  <a:path extrusionOk="0" h="1519" w="1592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116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rect b="b" l="l" r="r" t="t"/>
                <a:pathLst>
                  <a:path extrusionOk="0" h="1037" w="109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116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rect b="b" l="l" r="r" t="t"/>
                <a:pathLst>
                  <a:path extrusionOk="0" h="1246" w="1285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116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rect b="b" l="l" r="r" t="t"/>
                <a:pathLst>
                  <a:path extrusionOk="0" h="1825" w="1162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116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rect b="b" l="l" r="r" t="t"/>
                <a:pathLst>
                  <a:path extrusionOk="0" h="1989" w="1428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116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rect b="b" l="l" r="r" t="t"/>
                <a:pathLst>
                  <a:path extrusionOk="0" h="5215" w="3944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116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rect b="b" l="l" r="r" t="t"/>
                <a:pathLst>
                  <a:path extrusionOk="0" h="5391" w="4101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70" name="Google Shape;8470;p116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8471" name="Google Shape;8471;p116"/>
            <p:cNvSpPr/>
            <p:nvPr/>
          </p:nvSpPr>
          <p:spPr>
            <a:xfrm>
              <a:off x="2991084" y="4311978"/>
              <a:ext cx="453016" cy="49056"/>
            </a:xfrm>
            <a:custGeom>
              <a:rect b="b" l="l" r="r" t="t"/>
              <a:pathLst>
                <a:path extrusionOk="0" h="1943" w="17943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72" name="Google Shape;8472;p116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8473" name="Google Shape;8473;p116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rect b="b" l="l" r="r" t="t"/>
                <a:pathLst>
                  <a:path extrusionOk="0" h="50622" w="21809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474" name="Google Shape;8474;p116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8475" name="Google Shape;8475;p116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rect b="b" l="l" r="r" t="t"/>
                  <a:pathLst>
                    <a:path extrusionOk="0" h="4751" w="2714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6" name="Google Shape;8476;p116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rect b="b" l="l" r="r" t="t"/>
                  <a:pathLst>
                    <a:path extrusionOk="0" h="2609" w="1568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7" name="Google Shape;8477;p116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rect b="b" l="l" r="r" t="t"/>
                  <a:pathLst>
                    <a:path extrusionOk="0" h="4365" w="2373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8" name="Google Shape;8478;p116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rect b="b" l="l" r="r" t="t"/>
                  <a:pathLst>
                    <a:path extrusionOk="0" h="3263" w="3035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9" name="Google Shape;8479;p116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rect b="b" l="l" r="r" t="t"/>
                  <a:pathLst>
                    <a:path extrusionOk="0" h="4024" w="4704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0" name="Google Shape;8480;p116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rect b="b" l="l" r="r" t="t"/>
                  <a:pathLst>
                    <a:path extrusionOk="0" h="1129" w="143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1" name="Google Shape;8481;p116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rect b="b" l="l" r="r" t="t"/>
                  <a:pathLst>
                    <a:path extrusionOk="0" h="2324" w="1519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2" name="Google Shape;8482;p116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rect b="b" l="l" r="r" t="t"/>
                  <a:pathLst>
                    <a:path extrusionOk="0" h="2068" w="2005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3" name="Google Shape;8483;p116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rect b="b" l="l" r="r" t="t"/>
                  <a:pathLst>
                    <a:path extrusionOk="0" h="2071" w="2005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4" name="Google Shape;8484;p116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rect b="b" l="l" r="r" t="t"/>
                  <a:pathLst>
                    <a:path extrusionOk="0" h="2067" w="2005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5" name="Google Shape;8485;p116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rect b="b" l="l" r="r" t="t"/>
                  <a:pathLst>
                    <a:path extrusionOk="0" h="1763" w="1304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6" name="Google Shape;8486;p116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rect b="b" l="l" r="r" t="t"/>
                  <a:pathLst>
                    <a:path extrusionOk="0" h="1888" w="1258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7" name="Google Shape;8487;p116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rect b="b" l="l" r="r" t="t"/>
                  <a:pathLst>
                    <a:path extrusionOk="0" h="1788" w="1546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8" name="Google Shape;8488;p116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rect b="b" l="l" r="r" t="t"/>
                  <a:pathLst>
                    <a:path extrusionOk="0" h="1490" w="1344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9" name="Google Shape;8489;p116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rect b="b" l="l" r="r" t="t"/>
                  <a:pathLst>
                    <a:path extrusionOk="0" h="2526" w="3122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0" name="Google Shape;8490;p116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rect b="b" l="l" r="r" t="t"/>
                  <a:pathLst>
                    <a:path extrusionOk="0" h="4541" w="1921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1" name="Google Shape;8491;p116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rect b="b" l="l" r="r" t="t"/>
                  <a:pathLst>
                    <a:path extrusionOk="0" h="5115" w="1922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2" name="Google Shape;8492;p116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rect b="b" l="l" r="r" t="t"/>
                  <a:pathLst>
                    <a:path extrusionOk="0" h="6832" w="1896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3" name="Google Shape;8493;p116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rect b="b" l="l" r="r" t="t"/>
                  <a:pathLst>
                    <a:path extrusionOk="0" h="4750" w="2721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4" name="Google Shape;8494;p116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rect b="b" l="l" r="r" t="t"/>
                  <a:pathLst>
                    <a:path extrusionOk="0" h="2608" w="1564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5" name="Google Shape;8495;p116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rect b="b" l="l" r="r" t="t"/>
                  <a:pathLst>
                    <a:path extrusionOk="0" h="4381" w="2321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6" name="Google Shape;8496;p116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rect b="b" l="l" r="r" t="t"/>
                  <a:pathLst>
                    <a:path extrusionOk="0" h="3265" w="303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7" name="Google Shape;8497;p116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rect b="b" l="l" r="r" t="t"/>
                  <a:pathLst>
                    <a:path extrusionOk="0" h="3943" w="4613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8" name="Google Shape;8498;p116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rect b="b" l="l" r="r" t="t"/>
                  <a:pathLst>
                    <a:path extrusionOk="0" h="1129" w="1436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9" name="Google Shape;8499;p116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rect b="b" l="l" r="r" t="t"/>
                  <a:pathLst>
                    <a:path extrusionOk="0" h="2324" w="1526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0" name="Google Shape;8500;p116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rect b="b" l="l" r="r" t="t"/>
                  <a:pathLst>
                    <a:path extrusionOk="0" h="2068" w="2005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1" name="Google Shape;8501;p116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rect b="b" l="l" r="r" t="t"/>
                  <a:pathLst>
                    <a:path extrusionOk="0" h="2071" w="2005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2" name="Google Shape;8502;p116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rect b="b" l="l" r="r" t="t"/>
                  <a:pathLst>
                    <a:path extrusionOk="0" h="2067" w="2005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3" name="Google Shape;8503;p116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rect b="b" l="l" r="r" t="t"/>
                  <a:pathLst>
                    <a:path extrusionOk="0" h="1763" w="1304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4" name="Google Shape;8504;p116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rect b="b" l="l" r="r" t="t"/>
                  <a:pathLst>
                    <a:path extrusionOk="0" h="1888" w="1259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5" name="Google Shape;8505;p116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rect b="b" l="l" r="r" t="t"/>
                  <a:pathLst>
                    <a:path extrusionOk="0" h="1788" w="1545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6" name="Google Shape;8506;p116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rect b="b" l="l" r="r" t="t"/>
                  <a:pathLst>
                    <a:path extrusionOk="0" h="1490" w="135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7" name="Google Shape;8507;p116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rect b="b" l="l" r="r" t="t"/>
                  <a:pathLst>
                    <a:path extrusionOk="0" h="4541" w="1921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8" name="Google Shape;8508;p116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rect b="b" l="l" r="r" t="t"/>
                  <a:pathLst>
                    <a:path extrusionOk="0" h="4603" w="1727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9" name="Google Shape;8509;p116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rect b="b" l="l" r="r" t="t"/>
                  <a:pathLst>
                    <a:path extrusionOk="0" h="6819" w="189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0" name="Google Shape;8510;p116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rect b="b" l="l" r="r" t="t"/>
                  <a:pathLst>
                    <a:path extrusionOk="0" h="7200" w="124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1" name="Google Shape;8511;p116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rect b="b" l="l" r="r" t="t"/>
                  <a:pathLst>
                    <a:path extrusionOk="0" h="4792" w="1588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2" name="Google Shape;8512;p116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rect b="b" l="l" r="r" t="t"/>
                  <a:pathLst>
                    <a:path extrusionOk="0" h="7200" w="1239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3" name="Google Shape;8513;p116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rect b="b" l="l" r="r" t="t"/>
                  <a:pathLst>
                    <a:path extrusionOk="0" h="4792" w="1587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4" name="Google Shape;8514;p116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rect b="b" l="l" r="r" t="t"/>
                  <a:pathLst>
                    <a:path extrusionOk="0" h="2965" w="4218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5" name="Google Shape;8515;p116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rect b="b" l="l" r="r" t="t"/>
                  <a:pathLst>
                    <a:path extrusionOk="0" h="3208" w="4114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6" name="Google Shape;8516;p116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rect b="b" l="l" r="r" t="t"/>
                  <a:pathLst>
                    <a:path extrusionOk="0" fill="none" h="2790" w="2797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cap="flat" cmpd="sng" w="10275">
                  <a:solidFill>
                    <a:srgbClr val="445D73"/>
                  </a:solidFill>
                  <a:prstDash val="solid"/>
                  <a:miter lim="651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7" name="Google Shape;8517;p116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rect b="b" l="l" r="r" t="t"/>
                  <a:pathLst>
                    <a:path extrusionOk="0" h="2965" w="4212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8" name="Google Shape;8518;p116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rect b="b" l="l" r="r" t="t"/>
                  <a:pathLst>
                    <a:path extrusionOk="0" h="3208" w="4114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9" name="Google Shape;8519;p116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rect b="b" l="l" r="r" t="t"/>
                  <a:pathLst>
                    <a:path extrusionOk="0" fill="none" h="2790" w="2797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cap="flat" cmpd="sng" w="10275">
                  <a:solidFill>
                    <a:srgbClr val="445D73"/>
                  </a:solidFill>
                  <a:prstDash val="solid"/>
                  <a:miter lim="651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520" name="Google Shape;8520;p116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8521" name="Google Shape;8521;p116"/>
            <p:cNvSpPr/>
            <p:nvPr/>
          </p:nvSpPr>
          <p:spPr>
            <a:xfrm>
              <a:off x="3977731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22" name="Google Shape;8522;p116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8523" name="Google Shape;8523;p116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rect b="b" l="l" r="r" t="t"/>
                <a:pathLst>
                  <a:path extrusionOk="0" h="50629" w="21816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24" name="Google Shape;8524;p116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8525" name="Google Shape;8525;p116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8526" name="Google Shape;8526;p116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rect b="b" l="l" r="r" t="t"/>
                    <a:pathLst>
                      <a:path extrusionOk="0" h="10370" w="849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27" name="Google Shape;8527;p116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rect b="b" l="l" r="r" t="t"/>
                    <a:pathLst>
                      <a:path extrusionOk="0" h="2380" w="3827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528" name="Google Shape;8528;p116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rect b="b" l="l" r="r" t="t"/>
                  <a:pathLst>
                    <a:path extrusionOk="0" h="5440" w="588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9" name="Google Shape;8529;p116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rect b="b" l="l" r="r" t="t"/>
                  <a:pathLst>
                    <a:path extrusionOk="0" h="4026" w="6642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0" name="Google Shape;8530;p116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rect b="b" l="l" r="r" t="t"/>
                  <a:pathLst>
                    <a:path extrusionOk="0" h="4915" w="5991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1" name="Google Shape;8531;p116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rect b="b" l="l" r="r" t="t"/>
                  <a:pathLst>
                    <a:path extrusionOk="0" h="7372" w="8311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532" name="Google Shape;8532;p116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8533" name="Google Shape;8533;p116"/>
            <p:cNvSpPr/>
            <p:nvPr/>
          </p:nvSpPr>
          <p:spPr>
            <a:xfrm>
              <a:off x="6846049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4" name="Google Shape;8534;p116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8535" name="Google Shape;8535;p116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rect b="b" l="l" r="r" t="t"/>
                <a:pathLst>
                  <a:path extrusionOk="0" h="50622" w="21809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36" name="Google Shape;8536;p116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8537" name="Google Shape;8537;p116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rect b="b" l="l" r="r" t="t"/>
                  <a:pathLst>
                    <a:path extrusionOk="0" h="1018" w="9347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8" name="Google Shape;8538;p116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rect b="b" l="l" r="r" t="t"/>
                  <a:pathLst>
                    <a:path extrusionOk="0" h="1018" w="2549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9" name="Google Shape;8539;p116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rect b="b" l="l" r="r" t="t"/>
                  <a:pathLst>
                    <a:path extrusionOk="0" h="1024" w="2549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0" name="Google Shape;8540;p116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rect b="b" l="l" r="r" t="t"/>
                  <a:pathLst>
                    <a:path extrusionOk="0" h="1024" w="2549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1" name="Google Shape;8541;p116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rect b="b" l="l" r="r" t="t"/>
                  <a:pathLst>
                    <a:path extrusionOk="0" h="1018" w="2549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2" name="Google Shape;8542;p116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rect b="b" l="l" r="r" t="t"/>
                  <a:pathLst>
                    <a:path extrusionOk="0" h="7646" w="1363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3" name="Google Shape;8543;p116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rect b="b" l="l" r="r" t="t"/>
                  <a:pathLst>
                    <a:path extrusionOk="0" h="1779" w="4205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4" name="Google Shape;8544;p116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rect b="b" l="l" r="r" t="t"/>
                  <a:pathLst>
                    <a:path extrusionOk="0" h="1772" w="4687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5" name="Google Shape;8545;p116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rect b="b" l="l" r="r" t="t"/>
                  <a:pathLst>
                    <a:path extrusionOk="0" h="1772" w="3944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6" name="Google Shape;8546;p116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rect b="b" l="l" r="r" t="t"/>
                  <a:pathLst>
                    <a:path extrusionOk="0" h="1792" w="4224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7" name="Google Shape;8547;p116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rect b="b" l="l" r="r" t="t"/>
                  <a:pathLst>
                    <a:path extrusionOk="0" h="1772" w="3944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8" name="Google Shape;8548;p116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rect b="b" l="l" r="r" t="t"/>
                  <a:pathLst>
                    <a:path extrusionOk="0" h="1756" w="4655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9" name="Google Shape;8549;p116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rect b="b" l="l" r="r" t="t"/>
                  <a:pathLst>
                    <a:path extrusionOk="0" h="4674" w="154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0" name="Google Shape;8550;p116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rect b="b" l="l" r="r" t="t"/>
                  <a:pathLst>
                    <a:path extrusionOk="0" h="1468" w="1736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1" name="Google Shape;8551;p116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rect b="b" l="l" r="r" t="t"/>
                  <a:pathLst>
                    <a:path extrusionOk="0" h="1466" w="1742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2" name="Google Shape;8552;p116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rect b="b" l="l" r="r" t="t"/>
                  <a:pathLst>
                    <a:path extrusionOk="0" h="1468" w="1737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3" name="Google Shape;8553;p116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rect b="b" l="l" r="r" t="t"/>
                  <a:pathLst>
                    <a:path extrusionOk="0" h="1468" w="1742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4" name="Google Shape;8554;p116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rect b="b" l="l" r="r" t="t"/>
                  <a:pathLst>
                    <a:path extrusionOk="0" h="3951" w="867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5" name="Google Shape;8555;p116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rect b="b" l="l" r="r" t="t"/>
                  <a:pathLst>
                    <a:path extrusionOk="0" h="1226" w="1431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6" name="Google Shape;8556;p116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rect b="b" l="l" r="r" t="t"/>
                  <a:pathLst>
                    <a:path extrusionOk="0" h="1220" w="1433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7" name="Google Shape;8557;p116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rect b="b" l="l" r="r" t="t"/>
                  <a:pathLst>
                    <a:path extrusionOk="0" h="1222" w="1437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8" name="Google Shape;8558;p116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rect b="b" l="l" r="r" t="t"/>
                  <a:pathLst>
                    <a:path extrusionOk="0" h="1223" w="1438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9" name="Google Shape;8559;p116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rect b="b" l="l" r="r" t="t"/>
                  <a:pathLst>
                    <a:path extrusionOk="0" h="4303" w="2139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0" name="Google Shape;8560;p116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rect b="b" l="l" r="r" t="t"/>
                  <a:pathLst>
                    <a:path extrusionOk="0" h="1354" w="1603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1" name="Google Shape;8561;p116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rect b="b" l="l" r="r" t="t"/>
                  <a:pathLst>
                    <a:path extrusionOk="0" h="1354" w="1602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2" name="Google Shape;8562;p116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rect b="b" l="l" r="r" t="t"/>
                  <a:pathLst>
                    <a:path extrusionOk="0" h="1357" w="1608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3" name="Google Shape;8563;p116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rect b="b" l="l" r="r" t="t"/>
                  <a:pathLst>
                    <a:path extrusionOk="0" h="1355" w="1602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4" name="Google Shape;8564;p116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rect b="b" l="l" r="r" t="t"/>
                  <a:pathLst>
                    <a:path extrusionOk="0" h="4524" w="2197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5" name="Google Shape;8565;p116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rect b="b" l="l" r="r" t="t"/>
                  <a:pathLst>
                    <a:path extrusionOk="0" h="1421" w="1686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6" name="Google Shape;8566;p116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rect b="b" l="l" r="r" t="t"/>
                  <a:pathLst>
                    <a:path extrusionOk="0" h="1423" w="168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7" name="Google Shape;8567;p116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rect b="b" l="l" r="r" t="t"/>
                  <a:pathLst>
                    <a:path extrusionOk="0" h="1422" w="1681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8" name="Google Shape;8568;p116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rect b="b" l="l" r="r" t="t"/>
                  <a:pathLst>
                    <a:path extrusionOk="0" h="1419" w="1679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9" name="Google Shape;8569;p116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rect b="b" l="l" r="r" t="t"/>
                  <a:pathLst>
                    <a:path extrusionOk="0" h="1487" w="1878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0" name="Google Shape;8570;p116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rect b="b" l="l" r="r" t="t"/>
                  <a:pathLst>
                    <a:path extrusionOk="0" h="1190" w="762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1" name="Google Shape;8571;p116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rect b="b" l="l" r="r" t="t"/>
                  <a:pathLst>
                    <a:path extrusionOk="0" h="1128" w="926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2" name="Google Shape;8572;p116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rect b="b" l="l" r="r" t="t"/>
                  <a:pathLst>
                    <a:path extrusionOk="0" h="2093" w="255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3" name="Google Shape;8573;p116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rect b="b" l="l" r="r" t="t"/>
                  <a:pathLst>
                    <a:path extrusionOk="0" h="1428" w="1865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4" name="Google Shape;8574;p116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rect b="b" l="l" r="r" t="t"/>
                  <a:pathLst>
                    <a:path extrusionOk="0" h="951" w="209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5" name="Google Shape;8575;p116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rect b="b" l="l" r="r" t="t"/>
                  <a:pathLst>
                    <a:path extrusionOk="0" h="4674" w="1539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6" name="Google Shape;8576;p116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rect b="b" l="l" r="r" t="t"/>
                  <a:pathLst>
                    <a:path extrusionOk="0" h="1468" w="1742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7" name="Google Shape;8577;p116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rect b="b" l="l" r="r" t="t"/>
                  <a:pathLst>
                    <a:path extrusionOk="0" h="1466" w="1736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8" name="Google Shape;8578;p116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rect b="b" l="l" r="r" t="t"/>
                  <a:pathLst>
                    <a:path extrusionOk="0" h="1468" w="1737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9" name="Google Shape;8579;p116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rect b="b" l="l" r="r" t="t"/>
                  <a:pathLst>
                    <a:path extrusionOk="0" h="1468" w="1742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0" name="Google Shape;8580;p116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rect b="b" l="l" r="r" t="t"/>
                  <a:pathLst>
                    <a:path extrusionOk="0" h="3950" w="868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1" name="Google Shape;8581;p116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rect b="b" l="l" r="r" t="t"/>
                  <a:pathLst>
                    <a:path extrusionOk="0" h="1226" w="1437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2" name="Google Shape;8582;p116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rect b="b" l="l" r="r" t="t"/>
                  <a:pathLst>
                    <a:path extrusionOk="0" h="1223" w="1438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3" name="Google Shape;8583;p116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rect b="b" l="l" r="r" t="t"/>
                  <a:pathLst>
                    <a:path extrusionOk="0" h="1222" w="1432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4" name="Google Shape;8584;p116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rect b="b" l="l" r="r" t="t"/>
                  <a:pathLst>
                    <a:path extrusionOk="0" h="1223" w="1433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5" name="Google Shape;8585;p116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rect b="b" l="l" r="r" t="t"/>
                  <a:pathLst>
                    <a:path extrusionOk="0" h="4309" w="2146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6" name="Google Shape;8586;p116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rect b="b" l="l" r="r" t="t"/>
                  <a:pathLst>
                    <a:path extrusionOk="0" h="1354" w="1603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7" name="Google Shape;8587;p116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rect b="b" l="l" r="r" t="t"/>
                  <a:pathLst>
                    <a:path extrusionOk="0" h="1354" w="1607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8" name="Google Shape;8588;p116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rect b="b" l="l" r="r" t="t"/>
                  <a:pathLst>
                    <a:path extrusionOk="0" h="1359" w="1603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9" name="Google Shape;8589;p116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rect b="b" l="l" r="r" t="t"/>
                  <a:pathLst>
                    <a:path extrusionOk="0" h="1355" w="1602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0" name="Google Shape;8590;p116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rect b="b" l="l" r="r" t="t"/>
                  <a:pathLst>
                    <a:path extrusionOk="0" h="4524" w="2191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1" name="Google Shape;8591;p116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rect b="b" l="l" r="r" t="t"/>
                  <a:pathLst>
                    <a:path extrusionOk="0" h="1424" w="1685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2" name="Google Shape;8592;p116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rect b="b" l="l" r="r" t="t"/>
                  <a:pathLst>
                    <a:path extrusionOk="0" h="1420" w="1685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3" name="Google Shape;8593;p116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rect b="b" l="l" r="r" t="t"/>
                  <a:pathLst>
                    <a:path extrusionOk="0" h="1422" w="168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4" name="Google Shape;8594;p116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rect b="b" l="l" r="r" t="t"/>
                  <a:pathLst>
                    <a:path extrusionOk="0" h="1419" w="1679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5" name="Google Shape;8595;p116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rect b="b" l="l" r="r" t="t"/>
                  <a:pathLst>
                    <a:path extrusionOk="0" h="1487" w="1871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6" name="Google Shape;8596;p116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rect b="b" l="l" r="r" t="t"/>
                  <a:pathLst>
                    <a:path extrusionOk="0" h="1190" w="755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7" name="Google Shape;8597;p116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rect b="b" l="l" r="r" t="t"/>
                  <a:pathLst>
                    <a:path extrusionOk="0" h="1128" w="927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8" name="Google Shape;8598;p116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rect b="b" l="l" r="r" t="t"/>
                  <a:pathLst>
                    <a:path extrusionOk="0" h="2093" w="2549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9" name="Google Shape;8599;p116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rect b="b" l="l" r="r" t="t"/>
                  <a:pathLst>
                    <a:path extrusionOk="0" h="1428" w="1872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0" name="Google Shape;8600;p116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rect b="b" l="l" r="r" t="t"/>
                  <a:pathLst>
                    <a:path extrusionOk="0" h="951" w="2079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1" name="Google Shape;8601;p116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rect b="b" l="l" r="r" t="t"/>
                  <a:pathLst>
                    <a:path extrusionOk="0" h="2562" w="4596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2" name="Google Shape;8602;p116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rect b="b" l="l" r="r" t="t"/>
                  <a:pathLst>
                    <a:path extrusionOk="0" h="2562" w="4596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03" name="Google Shape;8603;p116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8604" name="Google Shape;8604;p116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rect b="b" l="l" r="r" t="t"/>
                  <a:pathLst>
                    <a:path extrusionOk="0" h="8500" w="11902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5" name="Google Shape;8605;p116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rect b="b" l="l" r="r" t="t"/>
                  <a:pathLst>
                    <a:path extrusionOk="0" h="5097" w="5951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6" name="Google Shape;8606;p116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rect b="b" l="l" r="r" t="t"/>
                  <a:pathLst>
                    <a:path extrusionOk="0" h="1865" w="1357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607" name="Google Shape;8607;p116"/>
          <p:cNvSpPr/>
          <p:nvPr/>
        </p:nvSpPr>
        <p:spPr>
          <a:xfrm>
            <a:off x="6132554" y="3248509"/>
            <a:ext cx="682" cy="25"/>
          </a:xfrm>
          <a:custGeom>
            <a:rect b="b" l="l" r="r" t="t"/>
            <a:pathLst>
              <a:path extrusionOk="0" h="1" w="27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8" name="Google Shape;8608;p116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8609" name="Google Shape;8609;p116"/>
            <p:cNvSpPr/>
            <p:nvPr/>
          </p:nvSpPr>
          <p:spPr>
            <a:xfrm>
              <a:off x="5953020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10" name="Google Shape;8610;p116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8611" name="Google Shape;8611;p116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rect b="b" l="l" r="r" t="t"/>
                <a:pathLst>
                  <a:path extrusionOk="0" h="50629" w="21822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12" name="Google Shape;8612;p116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8613" name="Google Shape;8613;p116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8614" name="Google Shape;8614;p116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rect b="b" l="l" r="r" t="t"/>
                    <a:pathLst>
                      <a:path extrusionOk="0" h="13821" w="9021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15" name="Google Shape;8615;p116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rect b="b" l="l" r="r" t="t"/>
                    <a:pathLst>
                      <a:path extrusionOk="0" h="1517" w="3941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16" name="Google Shape;8616;p116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rect b="b" l="l" r="r" t="t"/>
                    <a:pathLst>
                      <a:path extrusionOk="0" h="1517" w="3946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17" name="Google Shape;8617;p116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rect b="b" l="l" r="r" t="t"/>
                    <a:pathLst>
                      <a:path extrusionOk="0" h="1516" w="394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18" name="Google Shape;8618;p116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rect b="b" l="l" r="r" t="t"/>
                    <a:pathLst>
                      <a:path extrusionOk="0" h="1515" w="3941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19" name="Google Shape;8619;p116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rect b="b" l="l" r="r" t="t"/>
                    <a:pathLst>
                      <a:path extrusionOk="0" h="1517" w="3939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0" name="Google Shape;8620;p116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rect b="b" l="l" r="r" t="t"/>
                    <a:pathLst>
                      <a:path extrusionOk="0" h="1519" w="394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1" name="Google Shape;8621;p116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rect b="b" l="l" r="r" t="t"/>
                    <a:pathLst>
                      <a:path extrusionOk="0" h="1517" w="3941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2" name="Google Shape;8622;p116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rect b="b" l="l" r="r" t="t"/>
                    <a:pathLst>
                      <a:path extrusionOk="0" h="18317" w="3099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3" name="Google Shape;8623;p116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rect b="b" l="l" r="r" t="t"/>
                    <a:pathLst>
                      <a:path extrusionOk="0" h="3175" w="1451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4" name="Google Shape;8624;p116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rect b="b" l="l" r="r" t="t"/>
                    <a:pathLst>
                      <a:path extrusionOk="0" h="2564" w="2004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5" name="Google Shape;8625;p116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rect b="b" l="l" r="r" t="t"/>
                    <a:pathLst>
                      <a:path extrusionOk="0" h="3230" w="1429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6" name="Google Shape;8626;p116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rect b="b" l="l" r="r" t="t"/>
                    <a:pathLst>
                      <a:path extrusionOk="0" h="2547" w="1356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7" name="Google Shape;8627;p116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rect b="b" l="l" r="r" t="t"/>
                    <a:pathLst>
                      <a:path extrusionOk="0" h="2639" w="1151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8" name="Google Shape;8628;p116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rect b="b" l="l" r="r" t="t"/>
                    <a:pathLst>
                      <a:path extrusionOk="0" h="1557" w="1483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29" name="Google Shape;8629;p116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rect b="b" l="l" r="r" t="t"/>
                    <a:pathLst>
                      <a:path extrusionOk="0" h="1849" w="111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0" name="Google Shape;8630;p116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rect b="b" l="l" r="r" t="t"/>
                    <a:pathLst>
                      <a:path extrusionOk="0" h="1559" w="1797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1" name="Google Shape;8631;p116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rect b="b" l="l" r="r" t="t"/>
                    <a:pathLst>
                      <a:path extrusionOk="0" h="2321" w="1357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2" name="Google Shape;8632;p116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rect b="b" l="l" r="r" t="t"/>
                    <a:pathLst>
                      <a:path extrusionOk="0" h="2344" w="1365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3" name="Google Shape;8633;p116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rect b="b" l="l" r="r" t="t"/>
                    <a:pathLst>
                      <a:path extrusionOk="0" h="23307" w="7277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4" name="Google Shape;8634;p116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rect b="b" l="l" r="r" t="t"/>
                    <a:pathLst>
                      <a:path extrusionOk="0" h="13821" w="902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5" name="Google Shape;8635;p116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rect b="b" l="l" r="r" t="t"/>
                    <a:pathLst>
                      <a:path extrusionOk="0" h="1517" w="3938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6" name="Google Shape;8636;p116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rect b="b" l="l" r="r" t="t"/>
                    <a:pathLst>
                      <a:path extrusionOk="0" h="1517" w="3945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7" name="Google Shape;8637;p116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rect b="b" l="l" r="r" t="t"/>
                    <a:pathLst>
                      <a:path extrusionOk="0" h="1517" w="3938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8" name="Google Shape;8638;p116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rect b="b" l="l" r="r" t="t"/>
                    <a:pathLst>
                      <a:path extrusionOk="0" h="1516" w="3939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39" name="Google Shape;8639;p116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rect b="b" l="l" r="r" t="t"/>
                    <a:pathLst>
                      <a:path extrusionOk="0" h="1519" w="3939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0" name="Google Shape;8640;p116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rect b="b" l="l" r="r" t="t"/>
                    <a:pathLst>
                      <a:path extrusionOk="0" h="1522" w="3939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1" name="Google Shape;8641;p116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rect b="b" l="l" r="r" t="t"/>
                    <a:pathLst>
                      <a:path extrusionOk="0" h="1517" w="3938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2" name="Google Shape;8642;p116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rect b="b" l="l" r="r" t="t"/>
                    <a:pathLst>
                      <a:path extrusionOk="0" h="18324" w="3099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3" name="Google Shape;8643;p116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rect b="b" l="l" r="r" t="t"/>
                    <a:pathLst>
                      <a:path extrusionOk="0" h="3173" w="1447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4" name="Google Shape;8644;p116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rect b="b" l="l" r="r" t="t"/>
                    <a:pathLst>
                      <a:path extrusionOk="0" h="2563" w="2007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5" name="Google Shape;8645;p116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rect b="b" l="l" r="r" t="t"/>
                    <a:pathLst>
                      <a:path extrusionOk="0" h="3242" w="1505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6" name="Google Shape;8646;p116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rect b="b" l="l" r="r" t="t"/>
                    <a:pathLst>
                      <a:path extrusionOk="0" h="2547" w="1292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7" name="Google Shape;8647;p116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rect b="b" l="l" r="r" t="t"/>
                    <a:pathLst>
                      <a:path extrusionOk="0" h="2651" w="1165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8" name="Google Shape;8648;p116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rect b="b" l="l" r="r" t="t"/>
                    <a:pathLst>
                      <a:path extrusionOk="0" h="1563" w="1415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49" name="Google Shape;8649;p116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rect b="b" l="l" r="r" t="t"/>
                    <a:pathLst>
                      <a:path extrusionOk="0" h="1841" w="105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50" name="Google Shape;8650;p116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rect b="b" l="l" r="r" t="t"/>
                    <a:pathLst>
                      <a:path extrusionOk="0" h="1559" w="1741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51" name="Google Shape;8651;p116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rect b="b" l="l" r="r" t="t"/>
                    <a:pathLst>
                      <a:path extrusionOk="0" h="2315" w="1356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52" name="Google Shape;8652;p116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rect b="b" l="l" r="r" t="t"/>
                    <a:pathLst>
                      <a:path extrusionOk="0" h="2346" w="1357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653" name="Google Shape;8653;p116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rect b="b" l="l" r="r" t="t"/>
                  <a:pathLst>
                    <a:path extrusionOk="0" h="6376" w="12749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654" name="Google Shape;8654;p116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8655" name="Google Shape;8655;p116"/>
            <p:cNvSpPr/>
            <p:nvPr/>
          </p:nvSpPr>
          <p:spPr>
            <a:xfrm>
              <a:off x="6843751" y="2801244"/>
              <a:ext cx="457459" cy="49536"/>
            </a:xfrm>
            <a:custGeom>
              <a:rect b="b" l="l" r="r" t="t"/>
              <a:pathLst>
                <a:path extrusionOk="0" h="1962" w="18119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56" name="Google Shape;8656;p116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8657" name="Google Shape;8657;p116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rect b="b" l="l" r="r" t="t"/>
                <a:pathLst>
                  <a:path extrusionOk="0" h="13551" w="14528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58" name="Google Shape;8658;p116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8659" name="Google Shape;8659;p116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rect b="b" l="l" r="r" t="t"/>
                  <a:pathLst>
                    <a:path extrusionOk="0" h="50401" w="22057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660" name="Google Shape;8660;p116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8661" name="Google Shape;8661;p116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rect b="b" l="l" r="r" t="t"/>
                    <a:pathLst>
                      <a:path extrusionOk="0" h="4407" w="978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2" name="Google Shape;8662;p116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rect b="b" l="l" r="r" t="t"/>
                    <a:pathLst>
                      <a:path extrusionOk="0" h="1421" w="165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3" name="Google Shape;8663;p116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rect b="b" l="l" r="r" t="t"/>
                    <a:pathLst>
                      <a:path extrusionOk="0" h="1421" w="165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4" name="Google Shape;8664;p116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rect b="b" l="l" r="r" t="t"/>
                    <a:pathLst>
                      <a:path extrusionOk="0" h="1414" w="165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5" name="Google Shape;8665;p116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rect b="b" l="l" r="r" t="t"/>
                    <a:pathLst>
                      <a:path extrusionOk="0" h="1414" w="165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6" name="Google Shape;8666;p116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rect b="b" l="l" r="r" t="t"/>
                    <a:pathLst>
                      <a:path extrusionOk="0" h="4140" w="1213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7" name="Google Shape;8667;p116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rect b="b" l="l" r="r" t="t"/>
                    <a:pathLst>
                      <a:path extrusionOk="0" h="1265" w="151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8" name="Google Shape;8668;p116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rect b="b" l="l" r="r" t="t"/>
                    <a:pathLst>
                      <a:path extrusionOk="0" h="1271" w="151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69" name="Google Shape;8669;p116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rect b="b" l="l" r="r" t="t"/>
                    <a:pathLst>
                      <a:path extrusionOk="0" h="1266" w="1512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0" name="Google Shape;8670;p116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rect b="b" l="l" r="r" t="t"/>
                    <a:pathLst>
                      <a:path extrusionOk="0" h="1271" w="1505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1" name="Google Shape;8671;p116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rect b="b" l="l" r="r" t="t"/>
                    <a:pathLst>
                      <a:path extrusionOk="0" h="4328" w="2217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2" name="Google Shape;8672;p116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3" name="Google Shape;8673;p116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4" name="Google Shape;8674;p116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5" name="Google Shape;8675;p116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6" name="Google Shape;8676;p116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rect b="b" l="l" r="r" t="t"/>
                    <a:pathLst>
                      <a:path extrusionOk="0" h="4335" w="2217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7" name="Google Shape;8677;p116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rect b="b" l="l" r="r" t="t"/>
                    <a:pathLst>
                      <a:path extrusionOk="0" h="1362" w="1615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8" name="Google Shape;8678;p116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rect b="b" l="l" r="r" t="t"/>
                    <a:pathLst>
                      <a:path extrusionOk="0" h="1365" w="1614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79" name="Google Shape;8679;p116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rect b="b" l="l" r="r" t="t"/>
                    <a:pathLst>
                      <a:path extrusionOk="0" h="1366" w="1615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0" name="Google Shape;8680;p116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1" name="Google Shape;8681;p116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rect b="b" l="l" r="r" t="t"/>
                    <a:pathLst>
                      <a:path extrusionOk="0" h="979" w="8976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2" name="Google Shape;8682;p116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rect b="b" l="l" r="r" t="t"/>
                    <a:pathLst>
                      <a:path extrusionOk="0" h="979" w="2452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3" name="Google Shape;8683;p116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rect b="b" l="l" r="r" t="t"/>
                    <a:pathLst>
                      <a:path extrusionOk="0" h="978" w="2452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4" name="Google Shape;8684;p116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rect b="b" l="l" r="r" t="t"/>
                    <a:pathLst>
                      <a:path extrusionOk="0" h="979" w="2452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5" name="Google Shape;8685;p116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rect b="b" l="l" r="r" t="t"/>
                    <a:pathLst>
                      <a:path extrusionOk="0" h="979" w="2452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6" name="Google Shape;8686;p116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rect b="b" l="l" r="r" t="t"/>
                    <a:pathLst>
                      <a:path extrusionOk="0" h="7347" w="1305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7" name="Google Shape;8687;p116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rect b="b" l="l" r="r" t="t"/>
                    <a:pathLst>
                      <a:path extrusionOk="0" h="1510" w="3781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8" name="Google Shape;8688;p116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rect b="b" l="l" r="r" t="t"/>
                    <a:pathLst>
                      <a:path extrusionOk="0" h="1503" w="4283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89" name="Google Shape;8689;p116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rect b="b" l="l" r="r" t="t"/>
                    <a:pathLst>
                      <a:path extrusionOk="0" h="1502" w="3579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0" name="Google Shape;8690;p116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rect b="b" l="l" r="r" t="t"/>
                    <a:pathLst>
                      <a:path extrusionOk="0" h="1511" w="3801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1" name="Google Shape;8691;p116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rect b="b" l="l" r="r" t="t"/>
                    <a:pathLst>
                      <a:path extrusionOk="0" h="1509" w="3579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2" name="Google Shape;8692;p116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rect b="b" l="l" r="r" t="t"/>
                    <a:pathLst>
                      <a:path extrusionOk="0" h="1485" w="4388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3" name="Google Shape;8693;p116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rect b="b" l="l" r="r" t="t"/>
                    <a:pathLst>
                      <a:path extrusionOk="0" h="1428" w="1793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4" name="Google Shape;8694;p116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rect b="b" l="l" r="r" t="t"/>
                    <a:pathLst>
                      <a:path extrusionOk="0" h="1144" w="729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5" name="Google Shape;8695;p116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rect b="b" l="l" r="r" t="t"/>
                    <a:pathLst>
                      <a:path extrusionOk="0" h="1082" w="902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6" name="Google Shape;8696;p116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rect b="b" l="l" r="r" t="t"/>
                    <a:pathLst>
                      <a:path extrusionOk="0" h="2009" w="2446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7" name="Google Shape;8697;p116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rect b="b" l="l" r="r" t="t"/>
                    <a:pathLst>
                      <a:path extrusionOk="0" h="1370" w="1793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8" name="Google Shape;8698;p116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rect b="b" l="l" r="r" t="t"/>
                    <a:pathLst>
                      <a:path extrusionOk="0" h="916" w="2007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99" name="Google Shape;8699;p116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rect b="b" l="l" r="r" t="t"/>
                    <a:pathLst>
                      <a:path extrusionOk="0" h="4407" w="978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0" name="Google Shape;8700;p116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rect b="b" l="l" r="r" t="t"/>
                    <a:pathLst>
                      <a:path extrusionOk="0" h="1421" w="1656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1" name="Google Shape;8701;p116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rect b="b" l="l" r="r" t="t"/>
                    <a:pathLst>
                      <a:path extrusionOk="0" h="1421" w="1657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2" name="Google Shape;8702;p116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rect b="b" l="l" r="r" t="t"/>
                    <a:pathLst>
                      <a:path extrusionOk="0" h="1417" w="1656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3" name="Google Shape;8703;p116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rect b="b" l="l" r="r" t="t"/>
                    <a:pathLst>
                      <a:path extrusionOk="0" h="1417" w="1657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4" name="Google Shape;8704;p116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rect b="b" l="l" r="r" t="t"/>
                    <a:pathLst>
                      <a:path extrusionOk="0" h="4139" w="1207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5" name="Google Shape;8705;p116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rect b="b" l="l" r="r" t="t"/>
                    <a:pathLst>
                      <a:path extrusionOk="0" h="1265" w="1509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6" name="Google Shape;8706;p116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rect b="b" l="l" r="r" t="t"/>
                    <a:pathLst>
                      <a:path extrusionOk="0" h="1271" w="1511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7" name="Google Shape;8707;p116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rect b="b" l="l" r="r" t="t"/>
                    <a:pathLst>
                      <a:path extrusionOk="0" h="1266" w="151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8" name="Google Shape;8708;p116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rect b="b" l="l" r="r" t="t"/>
                    <a:pathLst>
                      <a:path extrusionOk="0" h="1271" w="151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09" name="Google Shape;8709;p116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rect b="b" l="l" r="r" t="t"/>
                    <a:pathLst>
                      <a:path extrusionOk="0" h="4335" w="2217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0" name="Google Shape;8710;p116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1" name="Google Shape;8711;p116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rect b="b" l="l" r="r" t="t"/>
                    <a:pathLst>
                      <a:path extrusionOk="0" h="1366" w="1614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2" name="Google Shape;8712;p116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rect b="b" l="l" r="r" t="t"/>
                    <a:pathLst>
                      <a:path extrusionOk="0" h="1361" w="1614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3" name="Google Shape;8713;p116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rect b="b" l="l" r="r" t="t"/>
                    <a:pathLst>
                      <a:path extrusionOk="0" h="1368" w="1615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4" name="Google Shape;8714;p116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rect b="b" l="l" r="r" t="t"/>
                    <a:pathLst>
                      <a:path extrusionOk="0" h="4328" w="2217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5" name="Google Shape;8715;p116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rect b="b" l="l" r="r" t="t"/>
                    <a:pathLst>
                      <a:path extrusionOk="0" h="1362" w="1614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6" name="Google Shape;8716;p116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rect b="b" l="l" r="r" t="t"/>
                    <a:pathLst>
                      <a:path extrusionOk="0" h="1365" w="1615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7" name="Google Shape;8717;p116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rect b="b" l="l" r="r" t="t"/>
                    <a:pathLst>
                      <a:path extrusionOk="0" h="1366" w="1609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8" name="Google Shape;8718;p116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rect b="b" l="l" r="r" t="t"/>
                    <a:pathLst>
                      <a:path extrusionOk="0" h="1368" w="1614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19" name="Google Shape;8719;p116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rect b="b" l="l" r="r" t="t"/>
                    <a:pathLst>
                      <a:path extrusionOk="0" h="1428" w="1793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0" name="Google Shape;8720;p116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rect b="b" l="l" r="r" t="t"/>
                    <a:pathLst>
                      <a:path extrusionOk="0" h="1144" w="722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1" name="Google Shape;8721;p116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rect b="b" l="l" r="r" t="t"/>
                    <a:pathLst>
                      <a:path extrusionOk="0" h="1082" w="888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2" name="Google Shape;8722;p116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rect b="b" l="l" r="r" t="t"/>
                    <a:pathLst>
                      <a:path extrusionOk="0" h="2009" w="2445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3" name="Google Shape;8723;p116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rect b="b" l="l" r="r" t="t"/>
                    <a:pathLst>
                      <a:path extrusionOk="0" h="1370" w="1799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4" name="Google Shape;8724;p116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rect b="b" l="l" r="r" t="t"/>
                    <a:pathLst>
                      <a:path extrusionOk="0" h="916" w="2001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5" name="Google Shape;8725;p116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rect b="b" l="l" r="r" t="t"/>
                    <a:pathLst>
                      <a:path extrusionOk="0" h="2771" w="4974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26" name="Google Shape;8726;p116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rect b="b" l="l" r="r" t="t"/>
                    <a:pathLst>
                      <a:path extrusionOk="0" h="2771" w="4981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727" name="Google Shape;8727;p116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8728" name="Google Shape;8728;p116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rect b="b" l="l" r="r" t="t"/>
                      <a:pathLst>
                        <a:path extrusionOk="0" h="7816" w="10931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29" name="Google Shape;8729;p116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rect b="b" l="l" r="r" t="t"/>
                      <a:pathLst>
                        <a:path extrusionOk="0" h="4687" w="5463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730" name="Google Shape;8730;p116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rect b="b" l="l" r="r" t="t"/>
                      <a:pathLst>
                        <a:path extrusionOk="0" h="1689" w="122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sp>
            <p:nvSpPr>
              <p:cNvPr id="8731" name="Google Shape;8731;p116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rect b="b" l="l" r="r" t="t"/>
                <a:pathLst>
                  <a:path extrusionOk="0" h="12882" w="16113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32" name="Google Shape;8732;p116"/>
          <p:cNvSpPr/>
          <p:nvPr/>
        </p:nvSpPr>
        <p:spPr>
          <a:xfrm>
            <a:off x="4964226" y="4326883"/>
            <a:ext cx="452864" cy="49056"/>
          </a:xfrm>
          <a:custGeom>
            <a:rect b="b" l="l" r="r" t="t"/>
            <a:pathLst>
              <a:path extrusionOk="0" h="1943" w="17937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3" name="Google Shape;8733;p116"/>
          <p:cNvSpPr/>
          <p:nvPr/>
        </p:nvSpPr>
        <p:spPr>
          <a:xfrm>
            <a:off x="4915019" y="3065442"/>
            <a:ext cx="550774" cy="1277927"/>
          </a:xfrm>
          <a:custGeom>
            <a:rect b="b" l="l" r="r" t="t"/>
            <a:pathLst>
              <a:path extrusionOk="0" h="50616" w="21815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4" name="Google Shape;8734;p116"/>
          <p:cNvSpPr/>
          <p:nvPr/>
        </p:nvSpPr>
        <p:spPr>
          <a:xfrm>
            <a:off x="5177644" y="3411484"/>
            <a:ext cx="24869" cy="164260"/>
          </a:xfrm>
          <a:custGeom>
            <a:rect b="b" l="l" r="r" t="t"/>
            <a:pathLst>
              <a:path extrusionOk="0" h="6506" w="985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5" name="Google Shape;8735;p116"/>
          <p:cNvSpPr/>
          <p:nvPr/>
        </p:nvSpPr>
        <p:spPr>
          <a:xfrm>
            <a:off x="5148685" y="3555774"/>
            <a:ext cx="80338" cy="55014"/>
          </a:xfrm>
          <a:custGeom>
            <a:rect b="b" l="l" r="r" t="t"/>
            <a:pathLst>
              <a:path extrusionOk="0" h="2179" w="3182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6" name="Google Shape;8736;p116"/>
          <p:cNvSpPr/>
          <p:nvPr/>
        </p:nvSpPr>
        <p:spPr>
          <a:xfrm>
            <a:off x="5088217" y="3540499"/>
            <a:ext cx="91093" cy="197536"/>
          </a:xfrm>
          <a:custGeom>
            <a:rect b="b" l="l" r="r" t="t"/>
            <a:pathLst>
              <a:path extrusionOk="0" h="7824" w="3608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7" name="Google Shape;8737;p116"/>
          <p:cNvSpPr/>
          <p:nvPr/>
        </p:nvSpPr>
        <p:spPr>
          <a:xfrm>
            <a:off x="5201831" y="3540499"/>
            <a:ext cx="91118" cy="197536"/>
          </a:xfrm>
          <a:custGeom>
            <a:rect b="b" l="l" r="r" t="t"/>
            <a:pathLst>
              <a:path extrusionOk="0" h="7824" w="3609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8" name="Google Shape;8738;p116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8739" name="Google Shape;8739;p116"/>
            <p:cNvSpPr/>
            <p:nvPr/>
          </p:nvSpPr>
          <p:spPr>
            <a:xfrm>
              <a:off x="1091487" y="1674397"/>
              <a:ext cx="366796" cy="342104"/>
            </a:xfrm>
            <a:custGeom>
              <a:rect b="b" l="l" r="r" t="t"/>
              <a:pathLst>
                <a:path extrusionOk="0" h="13550" w="14528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116"/>
            <p:cNvSpPr/>
            <p:nvPr/>
          </p:nvSpPr>
          <p:spPr>
            <a:xfrm>
              <a:off x="996380" y="1547529"/>
              <a:ext cx="556859" cy="1272651"/>
            </a:xfrm>
            <a:custGeom>
              <a:rect b="b" l="l" r="r" t="t"/>
              <a:pathLst>
                <a:path extrusionOk="0" h="50407" w="22056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116"/>
            <p:cNvSpPr/>
            <p:nvPr/>
          </p:nvSpPr>
          <p:spPr>
            <a:xfrm>
              <a:off x="1046067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116"/>
            <p:cNvSpPr/>
            <p:nvPr/>
          </p:nvSpPr>
          <p:spPr>
            <a:xfrm>
              <a:off x="1067780" y="1542757"/>
              <a:ext cx="406813" cy="325163"/>
            </a:xfrm>
            <a:custGeom>
              <a:rect b="b" l="l" r="r" t="t"/>
              <a:pathLst>
                <a:path extrusionOk="0" h="12879" w="16113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3" name="Google Shape;8743;p116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8744" name="Google Shape;8744;p116"/>
            <p:cNvSpPr/>
            <p:nvPr/>
          </p:nvSpPr>
          <p:spPr>
            <a:xfrm>
              <a:off x="998349" y="3072250"/>
              <a:ext cx="550774" cy="1256366"/>
            </a:xfrm>
            <a:custGeom>
              <a:rect b="b" l="l" r="r" t="t"/>
              <a:pathLst>
                <a:path extrusionOk="0" h="49762" w="21815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116"/>
            <p:cNvSpPr/>
            <p:nvPr/>
          </p:nvSpPr>
          <p:spPr>
            <a:xfrm>
              <a:off x="1047380" y="4311978"/>
              <a:ext cx="453041" cy="49056"/>
            </a:xfrm>
            <a:custGeom>
              <a:rect b="b" l="l" r="r" t="t"/>
              <a:pathLst>
                <a:path extrusionOk="0" h="1943" w="17944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116"/>
            <p:cNvSpPr/>
            <p:nvPr/>
          </p:nvSpPr>
          <p:spPr>
            <a:xfrm>
              <a:off x="1329091" y="3076164"/>
              <a:ext cx="124748" cy="171203"/>
            </a:xfrm>
            <a:custGeom>
              <a:rect b="b" l="l" r="r" t="t"/>
              <a:pathLst>
                <a:path extrusionOk="0" h="6781" w="4941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116"/>
            <p:cNvSpPr/>
            <p:nvPr/>
          </p:nvSpPr>
          <p:spPr>
            <a:xfrm>
              <a:off x="1088508" y="3050689"/>
              <a:ext cx="368311" cy="203899"/>
            </a:xfrm>
            <a:custGeom>
              <a:rect b="b" l="l" r="r" t="t"/>
              <a:pathLst>
                <a:path extrusionOk="0" h="8076" w="14588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8" name="Google Shape;8748;p116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8749" name="Google Shape;8749;p116"/>
            <p:cNvSpPr/>
            <p:nvPr/>
          </p:nvSpPr>
          <p:spPr>
            <a:xfrm>
              <a:off x="7711255" y="2803693"/>
              <a:ext cx="457485" cy="49409"/>
            </a:xfrm>
            <a:custGeom>
              <a:rect b="b" l="l" r="r" t="t"/>
              <a:pathLst>
                <a:path extrusionOk="0" h="1957" w="1812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50" name="Google Shape;8750;p116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8751" name="Google Shape;8751;p116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rect b="b" l="l" r="r" t="t"/>
                <a:pathLst>
                  <a:path extrusionOk="0" h="13550" w="14528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752" name="Google Shape;8752;p116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8753" name="Google Shape;8753;p116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rect b="b" l="l" r="r" t="t"/>
                  <a:pathLst>
                    <a:path extrusionOk="0" h="50407" w="22082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54" name="Google Shape;8754;p116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8755" name="Google Shape;8755;p116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rect b="b" l="l" r="r" t="t"/>
                    <a:pathLst>
                      <a:path extrusionOk="0" h="881" w="1429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6" name="Google Shape;8756;p116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rect b="b" l="l" r="r" t="t"/>
                    <a:pathLst>
                      <a:path extrusionOk="0" h="881" w="1428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7" name="Google Shape;8757;p116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rect b="b" l="l" r="r" t="t"/>
                    <a:pathLst>
                      <a:path extrusionOk="0" h="3552" w="5132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8" name="Google Shape;8758;p116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rect b="b" l="l" r="r" t="t"/>
                    <a:pathLst>
                      <a:path extrusionOk="0" h="3214" w="167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759" name="Google Shape;8759;p116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rect b="b" l="l" r="r" t="t"/>
                <a:pathLst>
                  <a:path extrusionOk="0" h="12879" w="16112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0" name="Google Shape;8760;p116"/>
          <p:cNvSpPr/>
          <p:nvPr/>
        </p:nvSpPr>
        <p:spPr>
          <a:xfrm>
            <a:off x="7712417" y="4326148"/>
            <a:ext cx="452864" cy="49056"/>
          </a:xfrm>
          <a:custGeom>
            <a:rect b="b" l="l" r="r" t="t"/>
            <a:pathLst>
              <a:path extrusionOk="0" h="1943" w="17937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1" name="Google Shape;8761;p116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8762" name="Google Shape;8762;p116"/>
            <p:cNvSpPr/>
            <p:nvPr/>
          </p:nvSpPr>
          <p:spPr>
            <a:xfrm>
              <a:off x="7665988" y="3067429"/>
              <a:ext cx="550774" cy="1277927"/>
            </a:xfrm>
            <a:custGeom>
              <a:rect b="b" l="l" r="r" t="t"/>
              <a:pathLst>
                <a:path extrusionOk="0" h="50616" w="21815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63" name="Google Shape;8763;p116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8764" name="Google Shape;8764;p116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rect b="b" l="l" r="r" t="t"/>
                <a:pathLst>
                  <a:path extrusionOk="0" h="1966" w="356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116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rect b="b" l="l" r="r" t="t"/>
                <a:pathLst>
                  <a:path extrusionOk="0" h="1957" w="346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116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rect b="b" l="l" r="r" t="t"/>
                <a:pathLst>
                  <a:path extrusionOk="0" h="1506" w="1155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116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rect b="b" l="l" r="r" t="t"/>
                <a:pathLst>
                  <a:path extrusionOk="0" h="1506" w="1154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116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rect b="b" l="l" r="r" t="t"/>
                <a:pathLst>
                  <a:path extrusionOk="0" h="2282" w="1676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116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rect b="b" l="l" r="r" t="t"/>
                <a:pathLst>
                  <a:path extrusionOk="0" h="1383" w="946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116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rect b="b" l="l" r="r" t="t"/>
                <a:pathLst>
                  <a:path extrusionOk="0" h="1383" w="946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71" name="Google Shape;8771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775" name="Shape 8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6" name="Google Shape;8776;p117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7" name="Google Shape;8777;p117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8" name="Google Shape;8778;p117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8779" name="Google Shape;8779;p117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0" name="Google Shape;8780;p117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1" name="Google Shape;8781;p117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2" name="Google Shape;8782;p117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3" name="Google Shape;8783;p117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4" name="Google Shape;8784;p117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85" name="Google Shape;8785;p117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8786" name="Google Shape;8786;p117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7" name="Google Shape;8787;p117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88" name="Google Shape;8788;p117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8789" name="Google Shape;8789;p117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0" name="Google Shape;8790;p117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91" name="Google Shape;8791;p117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8792" name="Google Shape;8792;p117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3" name="Google Shape;8793;p117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94" name="Google Shape;8794;p117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8795" name="Google Shape;8795;p117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6" name="Google Shape;8796;p117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7" name="Google Shape;8797;p117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8" name="Google Shape;8798;p117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9" name="Google Shape;8799;p117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0" name="Google Shape;8800;p117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01" name="Google Shape;8801;p117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8802" name="Google Shape;8802;p117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3" name="Google Shape;8803;p117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4" name="Google Shape;8804;p117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5" name="Google Shape;8805;p117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6" name="Google Shape;8806;p117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7" name="Google Shape;8807;p117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8" name="Google Shape;8808;p117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9" name="Google Shape;8809;p117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10" name="Google Shape;8810;p117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8811" name="Google Shape;8811;p117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2" name="Google Shape;8812;p117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13" name="Google Shape;8813;p117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8814" name="Google Shape;8814;p117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5" name="Google Shape;8815;p117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16" name="Google Shape;8816;p117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8817" name="Google Shape;8817;p117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8" name="Google Shape;8818;p117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19" name="Google Shape;8819;p117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8820" name="Google Shape;8820;p117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1" name="Google Shape;8821;p117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2" name="Google Shape;8822;p117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3" name="Google Shape;8823;p117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4" name="Google Shape;8824;p117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25" name="Google Shape;8825;p117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8826" name="Google Shape;8826;p117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7" name="Google Shape;8827;p117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8" name="Google Shape;8828;p117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9" name="Google Shape;8829;p117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30" name="Google Shape;8830;p117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8831" name="Google Shape;8831;p117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8832" name="Google Shape;8832;p117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3" name="Google Shape;8833;p117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4" name="Google Shape;8834;p117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35" name="Google Shape;8835;p117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8836" name="Google Shape;8836;p117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7" name="Google Shape;8837;p117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38" name="Google Shape;8838;p117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8839" name="Google Shape;8839;p117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0" name="Google Shape;8840;p117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1" name="Google Shape;8841;p117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42" name="Google Shape;8842;p117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8843" name="Google Shape;8843;p117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8844" name="Google Shape;8844;p117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5" name="Google Shape;8845;p117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6" name="Google Shape;8846;p117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7" name="Google Shape;8847;p117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48" name="Google Shape;8848;p117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8849" name="Google Shape;8849;p117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0" name="Google Shape;8850;p117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51" name="Google Shape;8851;p117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8852" name="Google Shape;8852;p117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3" name="Google Shape;8853;p117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4" name="Google Shape;8854;p117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5" name="Google Shape;8855;p117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6" name="Google Shape;8856;p117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7" name="Google Shape;8857;p117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58" name="Google Shape;8858;p117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8859" name="Google Shape;8859;p117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0" name="Google Shape;8860;p117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1" name="Google Shape;8861;p117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2" name="Google Shape;8862;p117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3" name="Google Shape;8863;p117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4" name="Google Shape;8864;p117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5" name="Google Shape;8865;p117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66" name="Google Shape;8866;p117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8867" name="Google Shape;8867;p117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8" name="Google Shape;8868;p117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9" name="Google Shape;8869;p117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0" name="Google Shape;8870;p117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71" name="Google Shape;8871;p117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8872" name="Google Shape;8872;p117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3" name="Google Shape;8873;p117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74" name="Google Shape;8874;p117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8875" name="Google Shape;8875;p117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6" name="Google Shape;8876;p117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7" name="Google Shape;8877;p117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78" name="Google Shape;8878;p117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8879" name="Google Shape;8879;p117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0" name="Google Shape;8880;p117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1" name="Google Shape;8881;p117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82" name="Google Shape;8882;p117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8883" name="Google Shape;8883;p117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4" name="Google Shape;8884;p117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85" name="Google Shape;8885;p117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8886" name="Google Shape;8886;p117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7" name="Google Shape;8887;p117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8" name="Google Shape;8888;p117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9" name="Google Shape;8889;p117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0" name="Google Shape;8890;p117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91" name="Google Shape;8891;p117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8892" name="Google Shape;8892;p117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3" name="Google Shape;8893;p117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4" name="Google Shape;8894;p117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5" name="Google Shape;8895;p117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6" name="Google Shape;8896;p117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7" name="Google Shape;8897;p117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8" name="Google Shape;8898;p117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9" name="Google Shape;8899;p117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0" name="Google Shape;8900;p117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1" name="Google Shape;8901;p117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2" name="Google Shape;8902;p117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3" name="Google Shape;8903;p117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4" name="Google Shape;8904;p117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5" name="Google Shape;8905;p117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6" name="Google Shape;8906;p117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7" name="Google Shape;8907;p117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8" name="Google Shape;8908;p117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9" name="Google Shape;8909;p117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0" name="Google Shape;8910;p117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11" name="Google Shape;8911;p117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8912" name="Google Shape;8912;p117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3" name="Google Shape;8913;p117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4" name="Google Shape;8914;p117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5" name="Google Shape;8915;p117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16" name="Google Shape;8916;p117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8917" name="Google Shape;8917;p117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8" name="Google Shape;8918;p117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9" name="Google Shape;8919;p117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20" name="Google Shape;8920;p117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8921" name="Google Shape;8921;p117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2" name="Google Shape;8922;p117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3" name="Google Shape;8923;p117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4" name="Google Shape;8924;p117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5" name="Google Shape;8925;p117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26" name="Google Shape;8926;p117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8927" name="Google Shape;8927;p117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8" name="Google Shape;8928;p117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9" name="Google Shape;8929;p117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30" name="Google Shape;8930;p117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8931" name="Google Shape;8931;p117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2" name="Google Shape;8932;p117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3" name="Google Shape;8933;p117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34" name="Google Shape;8934;p117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8935" name="Google Shape;8935;p117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6" name="Google Shape;8936;p117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7" name="Google Shape;8937;p117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8" name="Google Shape;8938;p117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9" name="Google Shape;8939;p117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0" name="Google Shape;8940;p117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8941" name="Google Shape;8941;p117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2" name="Google Shape;8942;p117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3" name="Google Shape;8943;p117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44" name="Google Shape;8944;p117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8945" name="Google Shape;8945;p117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8946" name="Google Shape;8946;p117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7" name="Google Shape;8947;p117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8" name="Google Shape;8948;p117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8949" name="Google Shape;8949;p117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0" name="Google Shape;8950;p117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1" name="Google Shape;8951;p117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2" name="Google Shape;8952;p117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3" name="Google Shape;8953;p117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4" name="Google Shape;8954;p117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5" name="Google Shape;8955;p117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6" name="Google Shape;8956;p117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57" name="Google Shape;8957;p117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8958" name="Google Shape;8958;p117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9" name="Google Shape;8959;p117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0" name="Google Shape;8960;p117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61" name="Google Shape;8961;p117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8962" name="Google Shape;8962;p117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3" name="Google Shape;8963;p117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64" name="Google Shape;8964;p117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8965" name="Google Shape;8965;p117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6" name="Google Shape;8966;p117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7" name="Google Shape;8967;p117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68" name="Google Shape;8968;p117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8969" name="Google Shape;8969;p117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0" name="Google Shape;8970;p117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1" name="Google Shape;8971;p117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2" name="Google Shape;8972;p117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3" name="Google Shape;8973;p117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74" name="Google Shape;8974;p117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8975" name="Google Shape;8975;p117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6" name="Google Shape;8976;p117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77" name="Google Shape;8977;p117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8978" name="Google Shape;8978;p117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8979" name="Google Shape;8979;p117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0" name="Google Shape;8980;p117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1" name="Google Shape;8981;p117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2" name="Google Shape;8982;p117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3" name="Google Shape;8983;p117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4" name="Google Shape;8984;p117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5" name="Google Shape;8985;p117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86" name="Google Shape;8986;p117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8987" name="Google Shape;8987;p117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8" name="Google Shape;8988;p117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9" name="Google Shape;8989;p117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0" name="Google Shape;8990;p117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8991" name="Google Shape;8991;p117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2" name="Google Shape;8992;p117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3" name="Google Shape;8993;p117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4" name="Google Shape;8994;p117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5" name="Google Shape;8995;p117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8996" name="Google Shape;8996;p117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7" name="Google Shape;8997;p117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8" name="Google Shape;8998;p117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9" name="Google Shape;8999;p117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0" name="Google Shape;9000;p117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1" name="Google Shape;9001;p117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02" name="Google Shape;9002;p117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9003" name="Google Shape;9003;p117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4" name="Google Shape;9004;p117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5" name="Google Shape;9005;p117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06" name="Google Shape;9006;p117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9007" name="Google Shape;9007;p117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8" name="Google Shape;9008;p117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9" name="Google Shape;9009;p117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0" name="Google Shape;9010;p117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1" name="Google Shape;9011;p117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2" name="Google Shape;9012;p117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3" name="Google Shape;9013;p117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14" name="Google Shape;9014;p117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9015" name="Google Shape;9015;p117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6" name="Google Shape;9016;p117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7" name="Google Shape;9017;p117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8" name="Google Shape;9018;p117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9" name="Google Shape;9019;p117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20" name="Google Shape;9020;p117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021" name="Google Shape;9021;p117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9022" name="Google Shape;9022;p117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3" name="Google Shape;9023;p117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4" name="Google Shape;9024;p117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5" name="Google Shape;9025;p117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9026" name="Google Shape;9026;p117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7" name="Google Shape;9027;p117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28" name="Google Shape;9028;p117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029" name="Google Shape;9029;p117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9030" name="Google Shape;9030;p117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1" name="Google Shape;9031;p117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32" name="Google Shape;9032;p117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9033" name="Google Shape;9033;p117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4" name="Google Shape;9034;p117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35" name="Google Shape;9035;p117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9036" name="Google Shape;9036;p117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037" name="Google Shape;9037;p117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9038" name="Google Shape;9038;p117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9" name="Google Shape;9039;p117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0" name="Google Shape;9040;p117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1" name="Google Shape;9041;p117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2" name="Google Shape;9042;p117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43" name="Google Shape;9043;p117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9044" name="Google Shape;9044;p117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5" name="Google Shape;9045;p117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6" name="Google Shape;9046;p117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7" name="Google Shape;9047;p117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8" name="Google Shape;9048;p117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9" name="Google Shape;9049;p117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50" name="Google Shape;9050;p117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9051" name="Google Shape;9051;p117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2" name="Google Shape;9052;p117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3" name="Google Shape;9053;p117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4" name="Google Shape;9054;p117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5" name="Google Shape;9055;p117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56" name="Google Shape;9056;p117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9057" name="Google Shape;9057;p117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8" name="Google Shape;9058;p117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9" name="Google Shape;9059;p117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0" name="Google Shape;9060;p117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61" name="Google Shape;9061;p117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9062" name="Google Shape;9062;p117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3" name="Google Shape;9063;p117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64" name="Google Shape;9064;p117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9065" name="Google Shape;9065;p117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6" name="Google Shape;9066;p117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67" name="Google Shape;9067;p117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9068" name="Google Shape;9068;p117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9" name="Google Shape;9069;p117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70" name="Google Shape;9070;p117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9071" name="Google Shape;9071;p117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2" name="Google Shape;9072;p117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73" name="Google Shape;9073;p117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9074" name="Google Shape;9074;p117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5" name="Google Shape;9075;p117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6" name="Google Shape;9076;p117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7" name="Google Shape;9077;p117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8" name="Google Shape;9078;p117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9" name="Google Shape;9079;p117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80" name="Google Shape;9080;p117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9081" name="Google Shape;9081;p117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2" name="Google Shape;9082;p117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3" name="Google Shape;9083;p117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84" name="Google Shape;9084;p117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9085" name="Google Shape;9085;p117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6" name="Google Shape;9086;p117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7" name="Google Shape;9087;p117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8" name="Google Shape;9088;p117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89" name="Google Shape;9089;p117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9090" name="Google Shape;9090;p117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1" name="Google Shape;9091;p117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2" name="Google Shape;9092;p117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3" name="Google Shape;9093;p117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9094" name="Google Shape;9094;p117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5" name="Google Shape;9095;p117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6" name="Google Shape;9096;p117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7" name="Google Shape;9097;p117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8" name="Google Shape;9098;p117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9" name="Google Shape;9099;p117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0" name="Google Shape;9100;p117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1" name="Google Shape;9101;p117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02" name="Google Shape;9102;p117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9103" name="Google Shape;9103;p117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4" name="Google Shape;9104;p117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5" name="Google Shape;9105;p117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6" name="Google Shape;9106;p117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7" name="Google Shape;9107;p117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08" name="Google Shape;9108;p117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9109" name="Google Shape;9109;p117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0" name="Google Shape;9110;p117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1" name="Google Shape;9111;p117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2" name="Google Shape;9112;p117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3" name="Google Shape;9113;p117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4" name="Google Shape;9114;p117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15" name="Google Shape;9115;p117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9116" name="Google Shape;9116;p117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7" name="Google Shape;9117;p117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8" name="Google Shape;9118;p117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9" name="Google Shape;9119;p117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0" name="Google Shape;9120;p117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1" name="Google Shape;9121;p117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2" name="Google Shape;9122;p117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3" name="Google Shape;9123;p117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4" name="Google Shape;9124;p117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5" name="Google Shape;9125;p117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6" name="Google Shape;9126;p117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7" name="Google Shape;9127;p117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28" name="Google Shape;9128;p117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9129" name="Google Shape;9129;p117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0" name="Google Shape;9130;p117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1" name="Google Shape;9131;p117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2" name="Google Shape;9132;p117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3" name="Google Shape;9133;p117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4" name="Google Shape;9134;p117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5" name="Google Shape;9135;p117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36" name="Google Shape;9136;p117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9137" name="Google Shape;9137;p117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8" name="Google Shape;9138;p117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9" name="Google Shape;9139;p117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0" name="Google Shape;9140;p117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1" name="Google Shape;9141;p117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42" name="Google Shape;9142;p117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9143" name="Google Shape;9143;p117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4" name="Google Shape;9144;p117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45" name="Google Shape;9145;p117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146" name="Google Shape;9146;p117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9147" name="Google Shape;9147;p117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8" name="Google Shape;9148;p117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49" name="Google Shape;9149;p117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9150" name="Google Shape;9150;p117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1" name="Google Shape;9151;p117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2" name="Google Shape;9152;p117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3" name="Google Shape;9153;p117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9154" name="Google Shape;9154;p117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5" name="Google Shape;9155;p117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6" name="Google Shape;9156;p117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7" name="Google Shape;9157;p117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9158" name="Google Shape;9158;p117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9" name="Google Shape;9159;p117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60" name="Google Shape;9160;p117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9161" name="Google Shape;9161;p117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2" name="Google Shape;9162;p117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63" name="Google Shape;9163;p117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9164" name="Google Shape;9164;p117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5" name="Google Shape;9165;p117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6" name="Google Shape;9166;p117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67" name="Google Shape;9167;p117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9168" name="Google Shape;9168;p117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9" name="Google Shape;9169;p117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0" name="Google Shape;9170;p117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71" name="Google Shape;9171;p117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9172" name="Google Shape;9172;p117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3" name="Google Shape;9173;p117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4" name="Google Shape;9174;p117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5" name="Google Shape;9175;p117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76" name="Google Shape;9176;p117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9177" name="Google Shape;9177;p117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8" name="Google Shape;9178;p117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9" name="Google Shape;9179;p117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0" name="Google Shape;9180;p117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81" name="Google Shape;9181;p117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9182" name="Google Shape;9182;p117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3" name="Google Shape;9183;p117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4" name="Google Shape;9184;p117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5" name="Google Shape;9185;p117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86" name="Google Shape;9186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190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p118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2" name="Google Shape;9192;p118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3" name="Google Shape;9193;p118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9194" name="Google Shape;9194;p118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118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118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7" name="Google Shape;9197;p118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9198" name="Google Shape;9198;p118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118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118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1" name="Google Shape;9201;p118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9202" name="Google Shape;9202;p118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118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118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5" name="Google Shape;9205;p118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9206" name="Google Shape;9206;p118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118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118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118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0" name="Google Shape;9210;p118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9211" name="Google Shape;9211;p118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118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118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4" name="Google Shape;9214;p118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5" name="Google Shape;9215;p118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9216" name="Google Shape;9216;p118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118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8" name="Google Shape;9218;p118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9219" name="Google Shape;9219;p118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118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21" name="Google Shape;9221;p118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2" name="Google Shape;9222;p118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23" name="Google Shape;9223;p118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9224" name="Google Shape;9224;p118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118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118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118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8" name="Google Shape;9228;p118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9229" name="Google Shape;9229;p118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118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31" name="Google Shape;9231;p118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32" name="Google Shape;9232;p118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9233" name="Google Shape;9233;p118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118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118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118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118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118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9" name="Google Shape;9239;p118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9240" name="Google Shape;9240;p118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118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118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118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118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118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118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7" name="Google Shape;9247;p118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9248" name="Google Shape;9248;p118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118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0" name="Google Shape;9250;p118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9251" name="Google Shape;9251;p118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118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118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118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5" name="Google Shape;9255;p118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9256" name="Google Shape;9256;p118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118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118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9" name="Google Shape;9259;p118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0" name="Google Shape;9260;p118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9261" name="Google Shape;9261;p118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118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3" name="Google Shape;9263;p118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4" name="Google Shape;9264;p118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5" name="Google Shape;9265;p118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9266" name="Google Shape;9266;p118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118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8" name="Google Shape;9268;p118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9269" name="Google Shape;9269;p118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118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118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118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3" name="Google Shape;9273;p118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9274" name="Google Shape;9274;p118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118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118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7" name="Google Shape;9277;p118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8" name="Google Shape;9278;p118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9279" name="Google Shape;9279;p118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118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118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2" name="Google Shape;9282;p118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9283" name="Google Shape;9283;p118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118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118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118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7" name="Google Shape;9287;p118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9288" name="Google Shape;9288;p118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118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0" name="Google Shape;9290;p118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9291" name="Google Shape;9291;p118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118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3" name="Google Shape;9293;p118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9294" name="Google Shape;9294;p118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118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118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118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118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9" name="Google Shape;9299;p118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9300" name="Google Shape;9300;p118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118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118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118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4" name="Google Shape;9304;p118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5" name="Google Shape;9305;p118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6" name="Google Shape;9306;p118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9307" name="Google Shape;9307;p118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118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9" name="Google Shape;9309;p118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9310" name="Google Shape;9310;p118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118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2" name="Google Shape;9312;p118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9313" name="Google Shape;9313;p118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118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5" name="Google Shape;9315;p118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9316" name="Google Shape;9316;p118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118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118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118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118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118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118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118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4" name="Google Shape;9324;p118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9325" name="Google Shape;9325;p118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118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7" name="Google Shape;9327;p118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8" name="Google Shape;9328;p118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9329" name="Google Shape;9329;p118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118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1" name="Google Shape;9331;p118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9332" name="Google Shape;9332;p118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118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4" name="Google Shape;9334;p118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9335" name="Google Shape;9335;p118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118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118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8" name="Google Shape;9338;p118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9339" name="Google Shape;9339;p118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118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1" name="Google Shape;9341;p118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42" name="Google Shape;9342;p118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9343" name="Google Shape;9343;p118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118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118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6" name="Google Shape;9346;p118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9347" name="Google Shape;9347;p118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118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9" name="Google Shape;9349;p118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9350" name="Google Shape;9350;p118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118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2" name="Google Shape;9352;p118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9353" name="Google Shape;9353;p118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118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118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6" name="Google Shape;9356;p118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7" name="Google Shape;9357;p118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9358" name="Google Shape;9358;p118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118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118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1" name="Google Shape;9361;p118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9362" name="Google Shape;9362;p118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118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118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118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118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118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8" name="Google Shape;9368;p118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9369" name="Google Shape;9369;p118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118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1" name="Google Shape;9371;p118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9372" name="Google Shape;9372;p118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118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4" name="Google Shape;9374;p118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9375" name="Google Shape;9375;p118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118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118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118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118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0" name="Google Shape;9380;p118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9381" name="Google Shape;9381;p118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118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118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118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5" name="Google Shape;9385;p118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6" name="Google Shape;9386;p118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9387" name="Google Shape;9387;p118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118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118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118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1" name="Google Shape;9391;p118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9392" name="Google Shape;9392;p118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118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118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5" name="Google Shape;9395;p118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9396" name="Google Shape;9396;p118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118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118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9" name="Google Shape;9399;p118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9400" name="Google Shape;9400;p118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118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118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118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118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118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118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118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118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9" name="Google Shape;9409;p118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10" name="Google Shape;9410;p118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9411" name="Google Shape;9411;p118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118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118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4" name="Google Shape;9414;p118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9415" name="Google Shape;9415;p118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118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7" name="Google Shape;9417;p118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9418" name="Google Shape;9418;p118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118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0" name="Google Shape;9420;p118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1" name="Google Shape;9421;p118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9422" name="Google Shape;9422;p118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118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4" name="Google Shape;9424;p118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9425" name="Google Shape;9425;p118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118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7" name="Google Shape;9427;p118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9428" name="Google Shape;9428;p118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118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0" name="Google Shape;9430;p118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9431" name="Google Shape;9431;p118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118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3" name="Google Shape;9433;p118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9434" name="Google Shape;9434;p118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118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118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118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8" name="Google Shape;9438;p118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9439" name="Google Shape;9439;p118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118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1" name="Google Shape;9441;p118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9442" name="Google Shape;9442;p118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118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4" name="Google Shape;9444;p118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9445" name="Google Shape;9445;p118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118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118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118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118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0" name="Google Shape;9450;p118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9451" name="Google Shape;9451;p118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118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118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118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118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118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118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118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9" name="Google Shape;9459;p118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9460" name="Google Shape;9460;p118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118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118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3" name="Google Shape;9463;p118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9464" name="Google Shape;9464;p118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118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118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118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8" name="Google Shape;9468;p118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9469" name="Google Shape;9469;p118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118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1" name="Google Shape;9471;p118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2" name="Google Shape;9472;p118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9473" name="Google Shape;9473;p118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118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118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118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7" name="Google Shape;9477;p118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9478" name="Google Shape;9478;p118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118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118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118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2" name="Google Shape;9482;p118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9483" name="Google Shape;9483;p118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118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118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6" name="Google Shape;9486;p118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9487" name="Google Shape;9487;p118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118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9" name="Google Shape;9489;p118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9490" name="Google Shape;9490;p118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118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118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3" name="Google Shape;9493;p118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9494" name="Google Shape;9494;p118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118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6" name="Google Shape;9496;p118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9497" name="Google Shape;9497;p118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118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9" name="Google Shape;9499;p118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9500" name="Google Shape;9500;p118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118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118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118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4" name="Google Shape;9504;p118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5" name="Google Shape;9505;p118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9506" name="Google Shape;9506;p118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118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118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9" name="Google Shape;9509;p118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0" name="Google Shape;9510;p118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9511" name="Google Shape;9511;p118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118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118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4" name="Google Shape;9514;p118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5" name="Google Shape;9515;p118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9516" name="Google Shape;9516;p118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118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118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9" name="Google Shape;9519;p118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9520" name="Google Shape;9520;p118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118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118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3" name="Google Shape;9523;p118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9524" name="Google Shape;9524;p118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118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118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118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118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9" name="Google Shape;9529;p118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0" name="Google Shape;9530;p118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9531" name="Google Shape;9531;p118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118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118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4" name="Google Shape;9534;p118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5" name="Google Shape;9535;p118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9536" name="Google Shape;9536;p118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118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118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118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118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118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118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118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118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118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118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7" name="Google Shape;9547;p118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8" name="Google Shape;9548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52" name="Shape 9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Google Shape;9553;p119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4" name="Google Shape;9554;p119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5" name="Google Shape;9555;p119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56" name="Google Shape;9556;p119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9557" name="Google Shape;9557;p119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119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9" name="Google Shape;9559;p119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9560" name="Google Shape;9560;p119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119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119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3" name="Google Shape;9563;p119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4" name="Google Shape;9564;p119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9565" name="Google Shape;9565;p11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11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11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8" name="Google Shape;9568;p119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9569" name="Google Shape;9569;p119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119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119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119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119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119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119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119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119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8" name="Google Shape;9578;p119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9579" name="Google Shape;9579;p119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119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119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2" name="Google Shape;9582;p119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9583" name="Google Shape;9583;p119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119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119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6" name="Google Shape;9586;p119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9587" name="Google Shape;9587;p119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119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9" name="Google Shape;9589;p119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9590" name="Google Shape;9590;p119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119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119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119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119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119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119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119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119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9" name="Google Shape;9599;p119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9600" name="Google Shape;9600;p119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119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119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119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4" name="Google Shape;9604;p119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5" name="Google Shape;9605;p119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6" name="Google Shape;9606;p119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07" name="Google Shape;9607;p119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9608" name="Google Shape;9608;p119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119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119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119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119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119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119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119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119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119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119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119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119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119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2" name="Google Shape;9622;p119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9623" name="Google Shape;9623;p119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119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5" name="Google Shape;9625;p119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9626" name="Google Shape;9626;p119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119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119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9" name="Google Shape;9629;p119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9630" name="Google Shape;9630;p119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119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119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3" name="Google Shape;9633;p119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9634" name="Google Shape;9634;p119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119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119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119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119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9" name="Google Shape;9639;p119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9640" name="Google Shape;9640;p119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119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119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119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4" name="Google Shape;9644;p119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9645" name="Google Shape;9645;p119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119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7" name="Google Shape;9647;p119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48" name="Google Shape;9648;p119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9649" name="Google Shape;9649;p119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119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119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2" name="Google Shape;9652;p119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3" name="Google Shape;9653;p119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9654" name="Google Shape;9654;p119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119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6" name="Google Shape;9656;p119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9657" name="Google Shape;9657;p119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119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119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119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119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2" name="Google Shape;9662;p119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9663" name="Google Shape;9663;p119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119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119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119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119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68" name="Google Shape;9668;p119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69" name="Google Shape;9669;p119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9670" name="Google Shape;9670;p119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119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119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3" name="Google Shape;9673;p119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9674" name="Google Shape;9674;p119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119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119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119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119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119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0" name="Google Shape;9680;p119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9681" name="Google Shape;9681;p119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119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119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4" name="Google Shape;9684;p119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9685" name="Google Shape;9685;p119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119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119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8" name="Google Shape;9688;p119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9689" name="Google Shape;9689;p119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119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119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119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3" name="Google Shape;9693;p119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9694" name="Google Shape;9694;p119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119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6" name="Google Shape;9696;p119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9697" name="Google Shape;9697;p119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119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9" name="Google Shape;9699;p119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9700" name="Google Shape;9700;p119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119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119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119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4" name="Google Shape;9704;p119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9705" name="Google Shape;9705;p119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119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119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119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9" name="Google Shape;9709;p119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9710" name="Google Shape;9710;p119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119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119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119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119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119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119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7" name="Google Shape;9717;p119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9718" name="Google Shape;9718;p119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119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0" name="Google Shape;9720;p119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1" name="Google Shape;9721;p119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9722" name="Google Shape;9722;p119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119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119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119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6" name="Google Shape;9726;p119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7" name="Google Shape;9727;p119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9728" name="Google Shape;9728;p119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119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119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1" name="Google Shape;9731;p119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9732" name="Google Shape;9732;p119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119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119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119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119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119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119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9" name="Google Shape;9739;p119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9740" name="Google Shape;9740;p119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119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2" name="Google Shape;9742;p119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3" name="Google Shape;9743;p119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4" name="Google Shape;9744;p119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5" name="Google Shape;9745;p119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9746" name="Google Shape;9746;p119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119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119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119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0" name="Google Shape;9750;p119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9751" name="Google Shape;9751;p119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119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119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119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119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119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119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8" name="Google Shape;9758;p119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9759" name="Google Shape;9759;p119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119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119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2" name="Google Shape;9762;p119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9763" name="Google Shape;9763;p119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119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119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119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119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8" name="Google Shape;9768;p119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9769" name="Google Shape;9769;p119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119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119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119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119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119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119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6" name="Google Shape;9776;p119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9777" name="Google Shape;9777;p119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119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119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0" name="Google Shape;9780;p119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9781" name="Google Shape;9781;p119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119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119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4" name="Google Shape;9784;p119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9785" name="Google Shape;9785;p119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119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119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119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9" name="Google Shape;9789;p119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9790" name="Google Shape;9790;p119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119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119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119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119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5" name="Google Shape;9795;p119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9796" name="Google Shape;9796;p119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119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8" name="Google Shape;9798;p119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9799" name="Google Shape;9799;p119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119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119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119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119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119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119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6" name="Google Shape;9806;p119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9807" name="Google Shape;9807;p119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119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119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119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119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119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119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4" name="Google Shape;9814;p119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9815" name="Google Shape;9815;p119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119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119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119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119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0" name="Google Shape;9820;p119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9821" name="Google Shape;9821;p119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119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119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119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119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119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7" name="Google Shape;9827;p119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9828" name="Google Shape;9828;p119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119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119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119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2" name="Google Shape;9832;p119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9833" name="Google Shape;9833;p119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119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119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119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119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119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119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119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1" name="Google Shape;9841;p119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9842" name="Google Shape;9842;p119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119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119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119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119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7" name="Google Shape;9847;p119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9848" name="Google Shape;9848;p119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119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119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119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2" name="Google Shape;9852;p119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9853" name="Google Shape;9853;p119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119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119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119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119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8" name="Google Shape;9858;p119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9859" name="Google Shape;9859;p119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119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119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119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119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119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119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119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119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119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119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119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1" name="Google Shape;9871;p119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9872" name="Google Shape;9872;p119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119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119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119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119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119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8" name="Google Shape;9878;p119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9879" name="Google Shape;9879;p119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119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119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119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119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119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119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6" name="Google Shape;9886;p119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9887" name="Google Shape;9887;p119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119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119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0" name="Google Shape;9890;p119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91" name="Google Shape;9891;p119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9892" name="Google Shape;9892;p119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119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119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119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6" name="Google Shape;9896;p119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9897" name="Google Shape;9897;p119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119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119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119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119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2" name="Google Shape;9902;p119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3" name="Google Shape;9903;p119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9904" name="Google Shape;9904;p119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119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119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7" name="Google Shape;9907;p119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9908" name="Google Shape;9908;p119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119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119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119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119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119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4" name="Google Shape;9914;p119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9915" name="Google Shape;9915;p119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119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119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119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119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119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119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2" name="Google Shape;9922;p119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9923" name="Google Shape;9923;p119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119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119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6" name="Google Shape;9926;p119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9927" name="Google Shape;9927;p119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119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119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119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119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119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3" name="Google Shape;9933;p119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9934" name="Google Shape;9934;p119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119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119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7" name="Google Shape;9937;p119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9938" name="Google Shape;9938;p119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119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119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1" name="Google Shape;9941;p119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9942" name="Google Shape;9942;p119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119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119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5" name="Google Shape;9945;p119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9946" name="Google Shape;9946;p119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119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119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119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119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119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119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119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4" name="Google Shape;9954;p119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9955" name="Google Shape;9955;p119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119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119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119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119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119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119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119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3" name="Google Shape;9963;p119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9964" name="Google Shape;9964;p119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119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119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7" name="Google Shape;9967;p119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9968" name="Google Shape;9968;p119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119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119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119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119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119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119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119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6" name="Google Shape;9976;p119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9977" name="Google Shape;9977;p119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119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119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119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119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119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119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119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5" name="Google Shape;9985;p119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9986" name="Google Shape;9986;p119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119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119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119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0" name="Google Shape;9990;p119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9991" name="Google Shape;9991;p119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119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119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119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119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119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119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8" name="Google Shape;9998;p119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9999" name="Google Shape;9999;p119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119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119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119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119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119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5" name="Google Shape;10005;p119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10006" name="Google Shape;10006;p119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119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119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119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119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1" name="Google Shape;10011;p119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10012" name="Google Shape;10012;p119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119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119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5" name="Google Shape;10015;p119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10016" name="Google Shape;10016;p119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119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119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119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119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119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119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3" name="Google Shape;10023;p119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10024" name="Google Shape;10024;p119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119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119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7" name="Google Shape;10027;p119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10028" name="Google Shape;10028;p119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119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119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119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119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3" name="Google Shape;10033;p119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10034" name="Google Shape;10034;p119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119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119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119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8" name="Google Shape;10038;p119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10039" name="Google Shape;10039;p119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119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119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119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119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4" name="Google Shape;10044;p119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10045" name="Google Shape;10045;p119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119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119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119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119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119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119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2" name="Google Shape;10052;p119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10053" name="Google Shape;10053;p119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119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119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119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119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119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9" name="Google Shape;10059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Separation of Concern: CovidNet</a:t>
            </a:r>
            <a:endParaRPr/>
          </a:p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If we have a new data format in the data repository, we have to modify our implementations in CovidNet </a:t>
            </a:r>
            <a:r>
              <a:rPr lang="en" sz="1800">
                <a:solidFill>
                  <a:schemeClr val="dk1"/>
                </a:solidFill>
              </a:rPr>
              <a:t>repository.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Our training pipeline will be terminate if we get an unexpected data  format.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063" name="Shape 10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4" name="Google Shape;10064;p120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5" name="Google Shape;10065;p120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66" name="Google Shape;10066;p120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10067" name="Google Shape;10067;p120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120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120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120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120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120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120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4" name="Google Shape;10074;p120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10075" name="Google Shape;10075;p120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120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120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120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120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120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120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2" name="Google Shape;10082;p120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3" name="Google Shape;10083;p120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10084" name="Google Shape;10084;p120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120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120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120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120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9" name="Google Shape;10089;p120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10090" name="Google Shape;10090;p120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120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120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120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120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5" name="Google Shape;10095;p120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10096" name="Google Shape;10096;p120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120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120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9" name="Google Shape;10099;p120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10100" name="Google Shape;10100;p120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120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120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120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4" name="Google Shape;10104;p120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5" name="Google Shape;10105;p120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06" name="Google Shape;10106;p120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10107" name="Google Shape;10107;p120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120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120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120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120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2" name="Google Shape;10112;p120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10113" name="Google Shape;10113;p120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p120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120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120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120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120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120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0" name="Google Shape;10120;p120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10121" name="Google Shape;10121;p120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120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120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4" name="Google Shape;10124;p120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10125" name="Google Shape;10125;p120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120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120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120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120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120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120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120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3" name="Google Shape;10133;p120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10134" name="Google Shape;10134;p120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120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120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120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120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120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120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1" name="Google Shape;10141;p120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10142" name="Google Shape;10142;p120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120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4" name="Google Shape;10144;p120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10145" name="Google Shape;10145;p120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120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120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120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120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120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120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120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120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120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5" name="Google Shape;10155;p120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10156" name="Google Shape;10156;p120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120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120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120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0" name="Google Shape;10160;p120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10161" name="Google Shape;10161;p120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120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120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120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120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120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120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8" name="Google Shape;10168;p120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10169" name="Google Shape;10169;p120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120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120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2" name="Google Shape;10172;p120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10173" name="Google Shape;10173;p120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120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120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120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120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120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9" name="Google Shape;10179;p120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10180" name="Google Shape;10180;p120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120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120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120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4" name="Google Shape;10184;p120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10185" name="Google Shape;10185;p120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120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7" name="Google Shape;10187;p120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10188" name="Google Shape;10188;p120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120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0" name="Google Shape;10190;p120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10191" name="Google Shape;10191;p120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120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120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120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120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120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120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8" name="Google Shape;10198;p120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10199" name="Google Shape;10199;p120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120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120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120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120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4" name="Google Shape;10204;p120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10205" name="Google Shape;10205;p120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120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p120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120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9" name="Google Shape;10209;p120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10210" name="Google Shape;10210;p120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120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120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120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4" name="Google Shape;10214;p120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10215" name="Google Shape;10215;p120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120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120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120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9" name="Google Shape;10219;p120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10220" name="Google Shape;10220;p120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120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2" name="Google Shape;10222;p120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10223" name="Google Shape;10223;p120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120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120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120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120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8" name="Google Shape;10228;p120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10229" name="Google Shape;10229;p120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120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120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120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120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120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120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6" name="Google Shape;10236;p120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10237" name="Google Shape;10237;p120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120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120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0" name="Google Shape;10240;p120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1" name="Google Shape;10241;p120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10242" name="Google Shape;10242;p120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120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120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120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120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7" name="Google Shape;10247;p120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10248" name="Google Shape;10248;p120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120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120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120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120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3" name="Google Shape;10253;p120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10254" name="Google Shape;10254;p120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120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120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120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120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120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120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120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120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3" name="Google Shape;10263;p120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10264" name="Google Shape;10264;p120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120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120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120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120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120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120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120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2" name="Google Shape;10272;p120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10273" name="Google Shape;10273;p120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120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120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120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7" name="Google Shape;10277;p120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10278" name="Google Shape;10278;p120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120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0" name="Google Shape;10280;p120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10281" name="Google Shape;10281;p120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120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120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120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120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p120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7" name="Google Shape;10287;p120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10288" name="Google Shape;10288;p120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120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120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120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2" name="Google Shape;10292;p120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10293" name="Google Shape;10293;p120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120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120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6" name="Google Shape;10296;p120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10297" name="Google Shape;10297;p120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120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120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120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120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120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120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4" name="Google Shape;10304;p120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10305" name="Google Shape;10305;p120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120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7" name="Google Shape;10307;p120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10308" name="Google Shape;10308;p120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120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0" name="Google Shape;10310;p120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10311" name="Google Shape;10311;p120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120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3" name="Google Shape;10313;p120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10314" name="Google Shape;10314;p120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120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120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120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120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120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120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1" name="Google Shape;10321;p120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10322" name="Google Shape;10322;p120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120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4" name="Google Shape;10324;p120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10325" name="Google Shape;10325;p120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120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7" name="Google Shape;10327;p120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8" name="Google Shape;10328;p120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10329" name="Google Shape;10329;p120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120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120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120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120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120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120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6" name="Google Shape;10336;p120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10337" name="Google Shape;10337;p120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120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120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120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120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2" name="Google Shape;10342;p120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10343" name="Google Shape;10343;p120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120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120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120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7" name="Google Shape;10347;p120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10348" name="Google Shape;10348;p120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120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120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120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2" name="Google Shape;10352;p120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10353" name="Google Shape;10353;p120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120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120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120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120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8" name="Google Shape;10358;p120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10359" name="Google Shape;10359;p120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120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120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120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120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4" name="Google Shape;10364;p120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10365" name="Google Shape;10365;p120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120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120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120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120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120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120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120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3" name="Google Shape;10373;p120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10374" name="Google Shape;10374;p120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120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120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120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120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120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0" name="Google Shape;10380;p120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10381" name="Google Shape;10381;p120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120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120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120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5" name="Google Shape;10385;p120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10386" name="Google Shape;10386;p120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120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120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120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120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120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120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120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120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120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120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7" name="Google Shape;10397;p120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10398" name="Google Shape;10398;p120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120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120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120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120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120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4" name="Google Shape;10404;p120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10405" name="Google Shape;10405;p120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120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120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120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9" name="Google Shape;10409;p120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10410" name="Google Shape;10410;p120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120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120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120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4" name="Google Shape;10414;p120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10415" name="Google Shape;10415;p120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120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120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120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9" name="Google Shape;10419;p120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10420" name="Google Shape;10420;p120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120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120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120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4" name="Google Shape;10424;p120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10425" name="Google Shape;10425;p120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120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120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120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120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120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1" name="Google Shape;10431;p120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10432" name="Google Shape;10432;p120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120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120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5" name="Google Shape;10435;p120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10436" name="Google Shape;10436;p120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120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120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9" name="Google Shape;10439;p120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10440" name="Google Shape;10440;p120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120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120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120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120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120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120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120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8" name="Google Shape;10448;p120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10449" name="Google Shape;10449;p120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120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120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120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120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120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120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6" name="Google Shape;10456;p120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10457" name="Google Shape;10457;p120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120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120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120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1" name="Google Shape;10461;p120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10462" name="Google Shape;10462;p120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120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120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120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120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7" name="Google Shape;10467;p120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10468" name="Google Shape;10468;p120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120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120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120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120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120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120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120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6" name="Google Shape;10476;p120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10477" name="Google Shape;10477;p120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120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9" name="Google Shape;10479;p120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10480" name="Google Shape;10480;p120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120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120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120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120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5" name="Google Shape;10485;p120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10486" name="Google Shape;10486;p120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120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120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9" name="Google Shape;10489;p120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10490" name="Google Shape;10490;p120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120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120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120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120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120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120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120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8" name="Google Shape;10498;p120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10499" name="Google Shape;10499;p120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120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120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120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120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4" name="Google Shape;10504;p120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10505" name="Google Shape;10505;p120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120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120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120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120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120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120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2" name="Google Shape;10512;p120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10513" name="Google Shape;10513;p120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120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120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120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120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120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120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120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120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2" name="Google Shape;10522;p120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10523" name="Google Shape;10523;p120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120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120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120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120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120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120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0" name="Google Shape;10530;p120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10531" name="Google Shape;10531;p120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120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120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120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5" name="Google Shape;10535;p120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10536" name="Google Shape;10536;p120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120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120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120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120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120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120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3" name="Google Shape;10543;p120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10544" name="Google Shape;10544;p120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120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120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120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120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120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120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1" name="Google Shape;10551;p120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10552" name="Google Shape;10552;p120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120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120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120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120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120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120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9" name="Google Shape;10559;p120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0" name="Google Shape;10560;p120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61" name="Google Shape;10561;p120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10562" name="Google Shape;10562;p120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120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120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120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120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120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120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9" name="Google Shape;10569;p120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10570" name="Google Shape;10570;p120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120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120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120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120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120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120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120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8" name="Google Shape;10578;p120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10579" name="Google Shape;10579;p120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120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120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120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120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120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5" name="Google Shape;10585;p120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10586" name="Google Shape;10586;p120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120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120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120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120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1" name="Google Shape;10591;p120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10592" name="Google Shape;10592;p120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120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120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120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120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120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120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9" name="Google Shape;10599;p120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10600" name="Google Shape;10600;p120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120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120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120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120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120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6" name="Google Shape;10606;p120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10607" name="Google Shape;10607;p120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120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120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0" name="Google Shape;10610;p120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10611" name="Google Shape;10611;p120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120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120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120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120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120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120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120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9" name="Google Shape;10619;p120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10620" name="Google Shape;10620;p120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120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120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120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p120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120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120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120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120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120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120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1" name="Google Shape;10631;p120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10632" name="Google Shape;10632;p120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120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120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120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120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120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8" name="Google Shape;10638;p120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10639" name="Google Shape;10639;p120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120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120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120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120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4" name="Google Shape;10644;p120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10645" name="Google Shape;10645;p120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120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120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120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120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120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120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p120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3" name="Google Shape;10653;p120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10654" name="Google Shape;10654;p120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120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120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120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120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120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120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1" name="Google Shape;10661;p120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10662" name="Google Shape;10662;p120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120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120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120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120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120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120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p120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0" name="Google Shape;10670;p120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10671" name="Google Shape;10671;p120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120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120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4" name="Google Shape;10674;p120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5" name="Google Shape;10675;p120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120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120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120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120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0" name="Google Shape;1068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684" name="Shape 10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5" name="Google Shape;10685;p121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6" name="Google Shape;10686;p121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87" name="Google Shape;10687;p121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10688" name="Google Shape;10688;p121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121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121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1" name="Google Shape;10691;p121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10692" name="Google Shape;10692;p121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121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4" name="Google Shape;10694;p121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121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6" name="Google Shape;10696;p121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10697" name="Google Shape;10697;p121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121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121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p121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121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2" name="Google Shape;10702;p121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10703" name="Google Shape;10703;p121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4" name="Google Shape;10704;p121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121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6" name="Google Shape;10706;p121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10707" name="Google Shape;10707;p121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121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121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p121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121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121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p121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121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121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121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7" name="Google Shape;10717;p121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10718" name="Google Shape;10718;p121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121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121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121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2" name="Google Shape;10722;p121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10723" name="Google Shape;10723;p121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121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p121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121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121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8" name="Google Shape;10728;p121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10729" name="Google Shape;10729;p121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121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121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121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3" name="Google Shape;10733;p121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10734" name="Google Shape;10734;p121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p121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6" name="Google Shape;10736;p121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10737" name="Google Shape;10737;p121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p121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121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p121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p121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2" name="Google Shape;10742;p121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10743" name="Google Shape;10743;p121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4" name="Google Shape;10744;p121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5" name="Google Shape;10745;p121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6" name="Google Shape;10746;p121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7" name="Google Shape;10747;p121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8" name="Google Shape;10748;p121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p121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p121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p121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p121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3" name="Google Shape;10753;p121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10754" name="Google Shape;10754;p121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5" name="Google Shape;10755;p121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6" name="Google Shape;10756;p121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10757" name="Google Shape;10757;p121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p121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9" name="Google Shape;10759;p121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0" name="Google Shape;10760;p121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10761" name="Google Shape;10761;p121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2" name="Google Shape;10762;p121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p121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p121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5" name="Google Shape;10765;p121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6" name="Google Shape;10766;p121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7" name="Google Shape;10767;p121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8" name="Google Shape;10768;p121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p121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0" name="Google Shape;10770;p121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10771" name="Google Shape;10771;p121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p121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3" name="Google Shape;10773;p121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4" name="Google Shape;10774;p121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10775" name="Google Shape;10775;p121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6" name="Google Shape;10776;p121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7" name="Google Shape;10777;p121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8" name="Google Shape;10778;p121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9" name="Google Shape;10779;p121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10780" name="Google Shape;10780;p121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1" name="Google Shape;10781;p121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2" name="Google Shape;10782;p121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3" name="Google Shape;10783;p121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4" name="Google Shape;10784;p121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5" name="Google Shape;10785;p121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10786" name="Google Shape;10786;p121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7" name="Google Shape;10787;p121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8" name="Google Shape;10788;p121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9" name="Google Shape;10789;p121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p121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1" name="Google Shape;10791;p121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10792" name="Google Shape;10792;p121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p121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4" name="Google Shape;10794;p121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10795" name="Google Shape;10795;p121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p121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p121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p121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p121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0" name="Google Shape;10800;p121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10801" name="Google Shape;10801;p12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12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12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12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p12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p12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p12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12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12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0" name="Google Shape;10810;p121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10811" name="Google Shape;10811;p121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121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121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121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121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121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121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121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121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121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121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2" name="Google Shape;10822;p121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10823" name="Google Shape;10823;p121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121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121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121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7" name="Google Shape;10827;p121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10828" name="Google Shape;10828;p121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121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121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121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121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121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4" name="Google Shape;10834;p121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10835" name="Google Shape;10835;p121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121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121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121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121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121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1" name="Google Shape;10841;p121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10842" name="Google Shape;10842;p121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121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121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p121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p121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p121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p121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121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0" name="Google Shape;10850;p121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10851" name="Google Shape;10851;p121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121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121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p121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p121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121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7" name="Google Shape;10857;p121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10858" name="Google Shape;10858;p121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p121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p121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p121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2" name="Google Shape;10862;p121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10863" name="Google Shape;10863;p121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4" name="Google Shape;10864;p121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5" name="Google Shape;10865;p121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p121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7" name="Google Shape;10867;p121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8" name="Google Shape;10868;p121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p121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p121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p121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p121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3" name="Google Shape;10873;p121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10874" name="Google Shape;10874;p121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p121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p121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p121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p121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p121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0" name="Google Shape;10880;p121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10881" name="Google Shape;10881;p121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p121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p121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121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121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121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121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8" name="Google Shape;10888;p121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10889" name="Google Shape;10889;p121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121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121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121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121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121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121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121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121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121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121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0" name="Google Shape;10900;p121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10901" name="Google Shape;10901;p121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121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121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121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121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121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121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8" name="Google Shape;10908;p121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10909" name="Google Shape;10909;p121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121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121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121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121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121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121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121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121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121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121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121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121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2" name="Google Shape;10922;p121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10923" name="Google Shape;10923;p121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p121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p121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p121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p121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8" name="Google Shape;10928;p121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10929" name="Google Shape;10929;p121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p121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121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121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121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4" name="Google Shape;10934;p121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10935" name="Google Shape;10935;p121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p121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7" name="Google Shape;10937;p121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8" name="Google Shape;10938;p121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10939" name="Google Shape;10939;p121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0" name="Google Shape;10940;p121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1" name="Google Shape;10941;p121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10942" name="Google Shape;10942;p121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3" name="Google Shape;10943;p121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4" name="Google Shape;10944;p121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5" name="Google Shape;10945;p121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6" name="Google Shape;10946;p121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7" name="Google Shape;10947;p121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8" name="Google Shape;10948;p121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10949" name="Google Shape;10949;p121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0" name="Google Shape;10950;p121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1" name="Google Shape;10951;p121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2" name="Google Shape;10952;p121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10953" name="Google Shape;10953;p121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4" name="Google Shape;10954;p121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5" name="Google Shape;10955;p121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6" name="Google Shape;10956;p121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7" name="Google Shape;10957;p121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10958" name="Google Shape;10958;p121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9" name="Google Shape;10959;p121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0" name="Google Shape;10960;p121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p121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2" name="Google Shape;10962;p121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3" name="Google Shape;10963;p121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p121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p121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p121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121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8" name="Google Shape;10968;p121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10969" name="Google Shape;10969;p121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p121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p121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p121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3" name="Google Shape;10973;p121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4" name="Google Shape;10974;p121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5" name="Google Shape;10975;p121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10976" name="Google Shape;10976;p121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7" name="Google Shape;10977;p121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8" name="Google Shape;10978;p121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p121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p121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p121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2" name="Google Shape;10982;p121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10983" name="Google Shape;10983;p121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4" name="Google Shape;10984;p121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5" name="Google Shape;10985;p121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6" name="Google Shape;10986;p121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p121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p121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9" name="Google Shape;10989;p121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10990" name="Google Shape;10990;p121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p121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p121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p121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4" name="Google Shape;10994;p121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10995" name="Google Shape;10995;p121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6" name="Google Shape;10996;p121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7" name="Google Shape;10997;p121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8" name="Google Shape;10998;p121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10999" name="Google Shape;10999;p121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0" name="Google Shape;11000;p121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1" name="Google Shape;11001;p121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p121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121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121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5" name="Google Shape;11005;p121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11006" name="Google Shape;11006;p121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121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121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121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0" name="Google Shape;11010;p121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11011" name="Google Shape;11011;p121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121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121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4" name="Google Shape;11014;p121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11015" name="Google Shape;11015;p121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121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7" name="Google Shape;11017;p121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11018" name="Google Shape;11018;p121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121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121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121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121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121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24" name="Google Shape;11024;p121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5" name="Google Shape;11025;p121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11026" name="Google Shape;11026;p121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p121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121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9" name="Google Shape;11029;p121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11030" name="Google Shape;11030;p121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121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121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121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121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121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121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7" name="Google Shape;11037;p121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11038" name="Google Shape;11038;p121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121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121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1" name="Google Shape;11041;p121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2" name="Google Shape;11042;p121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3" name="Google Shape;11043;p121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4" name="Google Shape;11044;p121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11045" name="Google Shape;11045;p121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121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121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p121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p121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121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1" name="Google Shape;11051;p121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11052" name="Google Shape;11052;p121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121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p121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5" name="Google Shape;11055;p121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11056" name="Google Shape;11056;p121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121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121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121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121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1" name="Google Shape;11061;p121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11062" name="Google Shape;11062;p121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p121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121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5" name="Google Shape;11065;p121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6" name="Google Shape;11066;p121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121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8" name="Google Shape;11068;p121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11069" name="Google Shape;11069;p121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p121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121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121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121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4" name="Google Shape;11074;p121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11075" name="Google Shape;11075;p121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121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121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121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121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121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121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121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121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121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5" name="Google Shape;11085;p121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11086" name="Google Shape;11086;p121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121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121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121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121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p121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p121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121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121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121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121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7" name="Google Shape;11097;p121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11098" name="Google Shape;11098;p121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121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121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121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121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3" name="Google Shape;11103;p121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04" name="Google Shape;11104;p121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11105" name="Google Shape;11105;p121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121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p121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8" name="Google Shape;11108;p121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p121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p121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p121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p121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p121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121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121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6" name="Google Shape;11116;p121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11117" name="Google Shape;11117;p121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121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p121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p121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121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121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p121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p121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5" name="Google Shape;11125;p121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11126" name="Google Shape;11126;p121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p121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p121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9" name="Google Shape;11129;p121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11130" name="Google Shape;11130;p121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121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121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3" name="Google Shape;11133;p121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11134" name="Google Shape;11134;p121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121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121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121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121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121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0" name="Google Shape;11140;p121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11141" name="Google Shape;11141;p121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2" name="Google Shape;11142;p121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3" name="Google Shape;11143;p121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4" name="Google Shape;11144;p121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121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121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7" name="Google Shape;11147;p121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11148" name="Google Shape;11148;p121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p121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121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p121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2" name="Google Shape;11152;p121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11153" name="Google Shape;11153;p121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4" name="Google Shape;11154;p121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5" name="Google Shape;11155;p121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6" name="Google Shape;11156;p121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11157" name="Google Shape;11157;p121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8" name="Google Shape;11158;p121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9" name="Google Shape;11159;p121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0" name="Google Shape;11160;p121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1" name="Google Shape;11161;p121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11162" name="Google Shape;11162;p121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p121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p121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p121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p121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p121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p121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9" name="Google Shape;11169;p121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11170" name="Google Shape;11170;p121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p121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p121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p121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p121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p121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6" name="Google Shape;11176;p121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11177" name="Google Shape;11177;p121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p121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p121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p121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p121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2" name="Google Shape;11182;p121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11183" name="Google Shape;11183;p121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4" name="Google Shape;11184;p121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p121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6" name="Google Shape;11186;p121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7" name="Google Shape;11187;p121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p121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p121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121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121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2" name="Google Shape;11192;p121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11193" name="Google Shape;11193;p121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p121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121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p121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p121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p121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p121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0" name="Google Shape;11200;p121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1" name="Google Shape;11201;p121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2" name="Google Shape;11202;p121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11203" name="Google Shape;11203;p121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p121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5" name="Google Shape;11205;p121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6" name="Google Shape;11206;p121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p121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p121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9" name="Google Shape;11209;p121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0" name="Google Shape;11210;p121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11211" name="Google Shape;11211;p121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p121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p121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p121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p121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p121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7" name="Google Shape;11217;p121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11218" name="Google Shape;11218;p121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9" name="Google Shape;11219;p121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0" name="Google Shape;11220;p121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1" name="Google Shape;11221;p121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p121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p121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p121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p121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6" name="Google Shape;11226;p121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7" name="Google Shape;11227;p121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11228" name="Google Shape;11228;p121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p121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p121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p121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2" name="Google Shape;11232;p121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3" name="Google Shape;11233;p121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4" name="Google Shape;11234;p121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11235" name="Google Shape;11235;p121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p121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p121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p121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9" name="Google Shape;11239;p121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11240" name="Google Shape;11240;p121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1" name="Google Shape;11241;p121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2" name="Google Shape;11242;p121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3" name="Google Shape;11243;p121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4" name="Google Shape;11244;p121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5" name="Google Shape;11245;p121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6" name="Google Shape;11246;p121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7" name="Google Shape;11247;p121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8" name="Google Shape;11248;p121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p121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0" name="Google Shape;11250;p121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1" name="Google Shape;11251;p121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11252" name="Google Shape;11252;p121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3" name="Google Shape;11253;p121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4" name="Google Shape;11254;p121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5" name="Google Shape;11255;p121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6" name="Google Shape;11256;p121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121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8" name="Google Shape;11258;p121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11259" name="Google Shape;11259;p121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0" name="Google Shape;11260;p121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1" name="Google Shape;11261;p121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11262" name="Google Shape;11262;p121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3" name="Google Shape;11263;p121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4" name="Google Shape;11264;p121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11265" name="Google Shape;11265;p121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p121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p121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p121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p121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p121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1" name="Google Shape;11271;p121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11272" name="Google Shape;11272;p121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p121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p121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5" name="Google Shape;11275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279" name="Shape 1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0" name="Google Shape;11280;p12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1" name="Google Shape;11281;p122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2" name="Google Shape;11282;p122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11283" name="Google Shape;11283;p122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p122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p122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6" name="Google Shape;11286;p122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7" name="Google Shape;11287;p122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11288" name="Google Shape;11288;p122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9" name="Google Shape;11289;p122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0" name="Google Shape;11290;p122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p122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p122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p122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4" name="Google Shape;11294;p122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5" name="Google Shape;11295;p122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6" name="Google Shape;11296;p122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p122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p122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p122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0" name="Google Shape;11300;p122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1301" name="Google Shape;11301;p122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p122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p122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4" name="Google Shape;11304;p122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5" name="Google Shape;11305;p122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6" name="Google Shape;11306;p122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7" name="Google Shape;11307;p122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8" name="Google Shape;11308;p122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9" name="Google Shape;11309;p122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0" name="Google Shape;11310;p122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11311" name="Google Shape;11311;p122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2" name="Google Shape;11312;p122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3" name="Google Shape;11313;p122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4" name="Google Shape;11314;p122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1315" name="Google Shape;11315;p122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6" name="Google Shape;11316;p122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7" name="Google Shape;11317;p122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8" name="Google Shape;11318;p122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9" name="Google Shape;11319;p122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0" name="Google Shape;11320;p122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1" name="Google Shape;11321;p122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1322" name="Google Shape;11322;p122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3" name="Google Shape;11323;p122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4" name="Google Shape;11324;p122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5" name="Google Shape;11325;p122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6" name="Google Shape;11326;p122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7" name="Google Shape;11327;p122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1328" name="Google Shape;11328;p122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9" name="Google Shape;11329;p122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0" name="Google Shape;11330;p122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1" name="Google Shape;11331;p122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2" name="Google Shape;11332;p122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3" name="Google Shape;11333;p122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4" name="Google Shape;11334;p122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5" name="Google Shape;11335;p122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1336" name="Google Shape;11336;p122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7" name="Google Shape;11337;p122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8" name="Google Shape;11338;p122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9" name="Google Shape;11339;p122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0" name="Google Shape;11340;p122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1" name="Google Shape;11341;p122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2" name="Google Shape;11342;p122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11343" name="Google Shape;11343;p122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4" name="Google Shape;11344;p122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5" name="Google Shape;11345;p122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6" name="Google Shape;11346;p122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7" name="Google Shape;11347;p122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8" name="Google Shape;11348;p122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9" name="Google Shape;11349;p122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0" name="Google Shape;11350;p122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1" name="Google Shape;11351;p122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2" name="Google Shape;11352;p122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11353" name="Google Shape;11353;p122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4" name="Google Shape;11354;p122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5" name="Google Shape;11355;p122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6" name="Google Shape;11356;p122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1357" name="Google Shape;11357;p122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8" name="Google Shape;11358;p122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9" name="Google Shape;11359;p122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0" name="Google Shape;11360;p122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1" name="Google Shape;11361;p122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11362" name="Google Shape;11362;p122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3" name="Google Shape;11363;p122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4" name="Google Shape;11364;p122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11365" name="Google Shape;11365;p122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6" name="Google Shape;11366;p122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7" name="Google Shape;11367;p122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8" name="Google Shape;11368;p122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9" name="Google Shape;11369;p122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1370" name="Google Shape;11370;p122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1" name="Google Shape;11371;p122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2" name="Google Shape;11372;p122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3" name="Google Shape;11373;p122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4" name="Google Shape;11374;p122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1375" name="Google Shape;11375;p122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6" name="Google Shape;11376;p122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7" name="Google Shape;11377;p122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8" name="Google Shape;11378;p122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9" name="Google Shape;11379;p122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0" name="Google Shape;11380;p122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p122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p122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3" name="Google Shape;11383;p122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4" name="Google Shape;11384;p122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11385" name="Google Shape;11385;p122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122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7" name="Google Shape;11387;p122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11388" name="Google Shape;11388;p122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9" name="Google Shape;11389;p122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0" name="Google Shape;11390;p122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1" name="Google Shape;11391;p122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2" name="Google Shape;11392;p122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3" name="Google Shape;11393;p122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4" name="Google Shape;11394;p122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5" name="Google Shape;11395;p122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11396" name="Google Shape;11396;p122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7" name="Google Shape;11397;p122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8" name="Google Shape;11398;p122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9" name="Google Shape;11399;p122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0" name="Google Shape;11400;p122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1" name="Google Shape;11401;p122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2" name="Google Shape;11402;p122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3" name="Google Shape;11403;p122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4" name="Google Shape;11404;p122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5" name="Google Shape;11405;p122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6" name="Google Shape;11406;p122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7" name="Google Shape;11407;p122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8" name="Google Shape;11408;p122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9" name="Google Shape;11409;p122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0" name="Google Shape;11410;p122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1" name="Google Shape;11411;p122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2" name="Google Shape;11412;p122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3" name="Google Shape;11413;p122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1414" name="Google Shape;11414;p122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5" name="Google Shape;11415;p122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6" name="Google Shape;11416;p122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7" name="Google Shape;11417;p122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8" name="Google Shape;11418;p122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9" name="Google Shape;11419;p122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0" name="Google Shape;11420;p122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1421" name="Google Shape;11421;p122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2" name="Google Shape;11422;p122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3" name="Google Shape;11423;p122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1424" name="Google Shape;11424;p122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p122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6" name="Google Shape;11426;p122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7" name="Google Shape;11427;p122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8" name="Google Shape;11428;p122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9" name="Google Shape;11429;p122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0" name="Google Shape;11430;p122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1" name="Google Shape;11431;p122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11432" name="Google Shape;11432;p122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3" name="Google Shape;11433;p122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4" name="Google Shape;11434;p122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5" name="Google Shape;11435;p122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6" name="Google Shape;11436;p122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7" name="Google Shape;11437;p122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8" name="Google Shape;11438;p122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11439" name="Google Shape;11439;p122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0" name="Google Shape;11440;p122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1" name="Google Shape;11441;p122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2" name="Google Shape;11442;p122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3" name="Google Shape;11443;p122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4" name="Google Shape;11444;p122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11445" name="Google Shape;11445;p122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6" name="Google Shape;11446;p122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7" name="Google Shape;11447;p122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8" name="Google Shape;11448;p122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9" name="Google Shape;11449;p122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0" name="Google Shape;11450;p122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1" name="Google Shape;11451;p122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2" name="Google Shape;11452;p122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11453" name="Google Shape;11453;p122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4" name="Google Shape;11454;p122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5" name="Google Shape;11455;p122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6" name="Google Shape;11456;p122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7" name="Google Shape;11457;p122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11458" name="Google Shape;11458;p122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9" name="Google Shape;11459;p122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0" name="Google Shape;11460;p122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1" name="Google Shape;11461;p122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11462" name="Google Shape;11462;p122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3" name="Google Shape;11463;p122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4" name="Google Shape;11464;p122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5" name="Google Shape;11465;p122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11466" name="Google Shape;11466;p122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7" name="Google Shape;11467;p122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8" name="Google Shape;11468;p122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9" name="Google Shape;11469;p122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0" name="Google Shape;11470;p122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1" name="Google Shape;11471;p122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2" name="Google Shape;11472;p122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3" name="Google Shape;11473;p122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4" name="Google Shape;11474;p122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5" name="Google Shape;11475;p122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76" name="Google Shape;11476;p122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11477" name="Google Shape;11477;p122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8" name="Google Shape;11478;p122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9" name="Google Shape;11479;p122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0" name="Google Shape;11480;p122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1" name="Google Shape;11481;p122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2" name="Google Shape;11482;p122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3" name="Google Shape;11483;p122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4" name="Google Shape;11484;p122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11485" name="Google Shape;11485;p122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6" name="Google Shape;11486;p122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7" name="Google Shape;11487;p122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8" name="Google Shape;11488;p122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9" name="Google Shape;11489;p122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0" name="Google Shape;11490;p122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1" name="Google Shape;11491;p122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11492" name="Google Shape;11492;p122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3" name="Google Shape;11493;p122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4" name="Google Shape;11494;p122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5" name="Google Shape;11495;p122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6" name="Google Shape;11496;p122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7" name="Google Shape;11497;p122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8" name="Google Shape;11498;p122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9" name="Google Shape;11499;p122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0" name="Google Shape;11500;p122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1501" name="Google Shape;11501;p122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2" name="Google Shape;11502;p122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3" name="Google Shape;11503;p122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4" name="Google Shape;11504;p122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5" name="Google Shape;11505;p122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6" name="Google Shape;11506;p122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11507" name="Google Shape;11507;p122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8" name="Google Shape;11508;p122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9" name="Google Shape;11509;p122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0" name="Google Shape;11510;p122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1" name="Google Shape;11511;p122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2" name="Google Shape;11512;p122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3" name="Google Shape;11513;p122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1514" name="Google Shape;11514;p122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5" name="Google Shape;11515;p122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6" name="Google Shape;11516;p122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7" name="Google Shape;11517;p122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11518" name="Google Shape;11518;p122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9" name="Google Shape;11519;p122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0" name="Google Shape;11520;p122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1" name="Google Shape;11521;p122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2" name="Google Shape;11522;p122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3" name="Google Shape;11523;p122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4" name="Google Shape;11524;p122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5" name="Google Shape;11525;p122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11526" name="Google Shape;11526;p122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p122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p122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p122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p122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p122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2" name="Google Shape;11532;p122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3" name="Google Shape;11533;p122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11534" name="Google Shape;11534;p122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5" name="Google Shape;11535;p122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6" name="Google Shape;11536;p122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7" name="Google Shape;11537;p122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8" name="Google Shape;11538;p122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9" name="Google Shape;11539;p122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0" name="Google Shape;11540;p122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1" name="Google Shape;11541;p122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11542" name="Google Shape;11542;p122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3" name="Google Shape;11543;p122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4" name="Google Shape;11544;p122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5" name="Google Shape;11545;p122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6" name="Google Shape;11546;p122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7" name="Google Shape;11547;p122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11548" name="Google Shape;11548;p122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9" name="Google Shape;11549;p122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0" name="Google Shape;11550;p122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1" name="Google Shape;11551;p122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1552" name="Google Shape;11552;p122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3" name="Google Shape;11553;p122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4" name="Google Shape;11554;p122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5" name="Google Shape;11555;p122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6" name="Google Shape;11556;p122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7" name="Google Shape;11557;p122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11558" name="Google Shape;11558;p122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9" name="Google Shape;11559;p122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0" name="Google Shape;11560;p122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1" name="Google Shape;11561;p122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2" name="Google Shape;11562;p122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3" name="Google Shape;11563;p122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4" name="Google Shape;11564;p122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11565" name="Google Shape;11565;p122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6" name="Google Shape;11566;p122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7" name="Google Shape;11567;p122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8" name="Google Shape;11568;p122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9" name="Google Shape;11569;p122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0" name="Google Shape;11570;p122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1" name="Google Shape;11571;p122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2" name="Google Shape;11572;p122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1573" name="Google Shape;11573;p122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4" name="Google Shape;11574;p122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5" name="Google Shape;11575;p122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6" name="Google Shape;11576;p122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7" name="Google Shape;11577;p122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1578" name="Google Shape;11578;p122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9" name="Google Shape;11579;p122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0" name="Google Shape;11580;p122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1" name="Google Shape;11581;p122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2" name="Google Shape;11582;p122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3" name="Google Shape;11583;p122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4" name="Google Shape;11584;p122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5" name="Google Shape;11585;p122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1586" name="Google Shape;11586;p122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7" name="Google Shape;11587;p122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8" name="Google Shape;11588;p122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9" name="Google Shape;11589;p122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90" name="Google Shape;11590;p122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1" name="Google Shape;11591;p122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1592" name="Google Shape;11592;p122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3" name="Google Shape;11593;p122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4" name="Google Shape;11594;p122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5" name="Google Shape;11595;p122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96" name="Google Shape;11596;p122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7" name="Google Shape;11597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601" name="Shape 1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" name="Google Shape;11602;p123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3" name="Google Shape;11603;p123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1604" name="Google Shape;11604;p123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5" name="Google Shape;11605;p123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6" name="Google Shape;11606;p123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1607" name="Google Shape;11607;p123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8" name="Google Shape;11608;p123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9" name="Google Shape;11609;p123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0" name="Google Shape;11610;p123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1" name="Google Shape;11611;p123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2" name="Google Shape;11612;p123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1613" name="Google Shape;11613;p123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4" name="Google Shape;11614;p123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5" name="Google Shape;11615;p123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6" name="Google Shape;11616;p123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7" name="Google Shape;11617;p123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8" name="Google Shape;11618;p123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9" name="Google Shape;11619;p123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0" name="Google Shape;11620;p123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1" name="Google Shape;11621;p123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2" name="Google Shape;11622;p123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3" name="Google Shape;11623;p123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4" name="Google Shape;11624;p123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5" name="Google Shape;11625;p123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26" name="Google Shape;11626;p123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1627" name="Google Shape;11627;p123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p123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p123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0" name="Google Shape;11630;p123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1631" name="Google Shape;11631;p123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p123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3" name="Google Shape;11633;p123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4" name="Google Shape;11634;p123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5" name="Google Shape;11635;p123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6" name="Google Shape;11636;p123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7" name="Google Shape;11637;p123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1638" name="Google Shape;11638;p123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9" name="Google Shape;11639;p123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0" name="Google Shape;11640;p123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1" name="Google Shape;11641;p123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2" name="Google Shape;11642;p123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1643" name="Google Shape;11643;p123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123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123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123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7" name="Google Shape;11647;p123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1648" name="Google Shape;11648;p123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123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0" name="Google Shape;11650;p123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1651" name="Google Shape;11651;p123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123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3" name="Google Shape;11653;p123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4" name="Google Shape;11654;p123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5" name="Google Shape;11655;p123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1656" name="Google Shape;11656;p123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123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123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9" name="Google Shape;11659;p123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1660" name="Google Shape;11660;p123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123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123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3" name="Google Shape;11663;p123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1664" name="Google Shape;11664;p123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123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123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123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8" name="Google Shape;11668;p123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1669" name="Google Shape;11669;p123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0" name="Google Shape;11670;p123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1" name="Google Shape;11671;p123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2" name="Google Shape;11672;p123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1673" name="Google Shape;11673;p123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p123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p123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6" name="Google Shape;11676;p123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1677" name="Google Shape;11677;p123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p123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9" name="Google Shape;11679;p123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1680" name="Google Shape;11680;p123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1" name="Google Shape;11681;p123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2" name="Google Shape;11682;p123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3" name="Google Shape;11683;p123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p123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5" name="Google Shape;11685;p123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1686" name="Google Shape;11686;p123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p123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8" name="Google Shape;11688;p123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1689" name="Google Shape;11689;p123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0" name="Google Shape;11690;p123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1" name="Google Shape;11691;p123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p123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3" name="Google Shape;11693;p123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1694" name="Google Shape;11694;p123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5" name="Google Shape;11695;p123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6" name="Google Shape;11696;p123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7" name="Google Shape;11697;p123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p123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9" name="Google Shape;11699;p123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0" name="Google Shape;11700;p123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1" name="Google Shape;11701;p123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2" name="Google Shape;11702;p123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3" name="Google Shape;11703;p123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1704" name="Google Shape;11704;p123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5" name="Google Shape;11705;p123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6" name="Google Shape;11706;p123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1707" name="Google Shape;11707;p123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8" name="Google Shape;11708;p123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9" name="Google Shape;11709;p123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0" name="Google Shape;11710;p123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1711" name="Google Shape;11711;p123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2" name="Google Shape;11712;p123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123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4" name="Google Shape;11714;p123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5" name="Google Shape;11715;p123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1716" name="Google Shape;11716;p123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7" name="Google Shape;11717;p123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8" name="Google Shape;11718;p123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1719" name="Google Shape;11719;p123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123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123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2" name="Google Shape;11722;p123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1723" name="Google Shape;11723;p123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4" name="Google Shape;11724;p123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5" name="Google Shape;11725;p123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6" name="Google Shape;11726;p123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7" name="Google Shape;11727;p123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1728" name="Google Shape;11728;p123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9" name="Google Shape;11729;p123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0" name="Google Shape;11730;p123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1731" name="Google Shape;11731;p123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2" name="Google Shape;11732;p123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3" name="Google Shape;11733;p123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4" name="Google Shape;11734;p123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5" name="Google Shape;11735;p123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1736" name="Google Shape;11736;p123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7" name="Google Shape;11737;p123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8" name="Google Shape;11738;p123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1739" name="Google Shape;11739;p123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0" name="Google Shape;11740;p123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1" name="Google Shape;11741;p123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2" name="Google Shape;11742;p123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3" name="Google Shape;11743;p123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4" name="Google Shape;11744;p123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5" name="Google Shape;11745;p123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6" name="Google Shape;11746;p123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1747" name="Google Shape;11747;p123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8" name="Google Shape;11748;p123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9" name="Google Shape;11749;p123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0" name="Google Shape;11750;p123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1" name="Google Shape;11751;p123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2" name="Google Shape;11752;p123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1753" name="Google Shape;11753;p123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4" name="Google Shape;11754;p123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5" name="Google Shape;11755;p123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1756" name="Google Shape;11756;p123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7" name="Google Shape;11757;p123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8" name="Google Shape;11758;p123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9" name="Google Shape;11759;p123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0" name="Google Shape;11760;p123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1" name="Google Shape;11761;p123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2" name="Google Shape;11762;p123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3" name="Google Shape;11763;p123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4" name="Google Shape;11764;p123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5" name="Google Shape;11765;p123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1766" name="Google Shape;11766;p123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7" name="Google Shape;11767;p123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8" name="Google Shape;11768;p123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9" name="Google Shape;11769;p123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1770" name="Google Shape;11770;p123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1" name="Google Shape;11771;p123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2" name="Google Shape;11772;p123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3" name="Google Shape;11773;p123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1774" name="Google Shape;11774;p123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5" name="Google Shape;11775;p123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6" name="Google Shape;11776;p123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7" name="Google Shape;11777;p123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8" name="Google Shape;11778;p123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9" name="Google Shape;11779;p123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1780" name="Google Shape;11780;p123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1" name="Google Shape;11781;p123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2" name="Google Shape;11782;p123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3" name="Google Shape;11783;p123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1784" name="Google Shape;11784;p123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5" name="Google Shape;11785;p123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6" name="Google Shape;11786;p123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7" name="Google Shape;11787;p123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8" name="Google Shape;11788;p123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1789" name="Google Shape;11789;p123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0" name="Google Shape;11790;p123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1" name="Google Shape;11791;p123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1792" name="Google Shape;11792;p123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3" name="Google Shape;11793;p123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4" name="Google Shape;11794;p123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5" name="Google Shape;11795;p123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6" name="Google Shape;11796;p123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7" name="Google Shape;11797;p123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8" name="Google Shape;11798;p123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9" name="Google Shape;11799;p123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1800" name="Google Shape;11800;p123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1" name="Google Shape;11801;p123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2" name="Google Shape;11802;p123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3" name="Google Shape;11803;p123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1804" name="Google Shape;11804;p123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5" name="Google Shape;11805;p123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6" name="Google Shape;11806;p123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7" name="Google Shape;11807;p123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8" name="Google Shape;11808;p123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9" name="Google Shape;11809;p123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0" name="Google Shape;11810;p123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1" name="Google Shape;11811;p123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1812" name="Google Shape;11812;p123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3" name="Google Shape;11813;p123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4" name="Google Shape;11814;p123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5" name="Google Shape;11815;p123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6" name="Google Shape;11816;p123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7" name="Google Shape;11817;p123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1818" name="Google Shape;11818;p123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9" name="Google Shape;11819;p123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0" name="Google Shape;11820;p123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1821" name="Google Shape;11821;p123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2" name="Google Shape;11822;p123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3" name="Google Shape;11823;p123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1824" name="Google Shape;11824;p123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5" name="Google Shape;11825;p123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6" name="Google Shape;11826;p123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7" name="Google Shape;11827;p123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1828" name="Google Shape;11828;p123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9" name="Google Shape;11829;p123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0" name="Google Shape;11830;p123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1" name="Google Shape;11831;p123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2" name="Google Shape;11832;p123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3" name="Google Shape;11833;p123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1834" name="Google Shape;11834;p123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5" name="Google Shape;11835;p123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6" name="Google Shape;11836;p123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7" name="Google Shape;11837;p123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1838" name="Google Shape;11838;p123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9" name="Google Shape;11839;p123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0" name="Google Shape;11840;p123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1" name="Google Shape;11841;p123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2" name="Google Shape;11842;p123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1843" name="Google Shape;11843;p123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4" name="Google Shape;11844;p123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5" name="Google Shape;11845;p123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6" name="Google Shape;11846;p123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7" name="Google Shape;11847;p123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8" name="Google Shape;11848;p123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9" name="Google Shape;11849;p123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1850" name="Google Shape;11850;p123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1" name="Google Shape;11851;p123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2" name="Google Shape;11852;p123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1853" name="Google Shape;11853;p123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4" name="Google Shape;11854;p123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5" name="Google Shape;11855;p123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6" name="Google Shape;11856;p123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7" name="Google Shape;11857;p123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1858" name="Google Shape;11858;p123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9" name="Google Shape;11859;p123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0" name="Google Shape;11860;p123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1" name="Google Shape;11861;p123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2" name="Google Shape;11862;p123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1863" name="Google Shape;11863;p123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4" name="Google Shape;11864;p123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5" name="Google Shape;11865;p123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6" name="Google Shape;11866;p123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7" name="Google Shape;11867;p123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8" name="Google Shape;11868;p123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1869" name="Google Shape;11869;p123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123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1" name="Google Shape;11871;p123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2" name="Google Shape;11872;p123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1873" name="Google Shape;11873;p123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4" name="Google Shape;11874;p123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5" name="Google Shape;11875;p123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1876" name="Google Shape;11876;p123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7" name="Google Shape;11877;p123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8" name="Google Shape;11878;p123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1879" name="Google Shape;11879;p123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0" name="Google Shape;11880;p123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1" name="Google Shape;11881;p123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1882" name="Google Shape;11882;p123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123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4" name="Google Shape;11884;p123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1885" name="Google Shape;11885;p123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123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7" name="Google Shape;11887;p123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1888" name="Google Shape;11888;p12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9" name="Google Shape;11889;p12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0" name="Google Shape;11890;p12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1" name="Google Shape;11891;p12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2" name="Google Shape;11892;p123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1893" name="Google Shape;11893;p12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4" name="Google Shape;11894;p12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5" name="Google Shape;11895;p123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1896" name="Google Shape;11896;p12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7" name="Google Shape;11897;p12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8" name="Google Shape;11898;p12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9" name="Google Shape;11899;p123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00" name="Google Shape;11900;p123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1901" name="Google Shape;11901;p123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2" name="Google Shape;11902;p123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3" name="Google Shape;11903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07" name="Shape 1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8" name="Google Shape;11908;p1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9" name="Google Shape;11909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 Research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000000"/>
      </a:accent2>
      <a:accent3>
        <a:srgbClr val="F3F3F3"/>
      </a:accent3>
      <a:accent4>
        <a:srgbClr val="999999"/>
      </a:accent4>
      <a:accent5>
        <a:srgbClr val="CCCCCC"/>
      </a:accent5>
      <a:accent6>
        <a:srgbClr val="E4E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